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5"/>
    <p:sldMasterId id="2147483773" r:id="rId6"/>
    <p:sldMasterId id="2147483699" r:id="rId7"/>
    <p:sldMasterId id="2147483771" r:id="rId8"/>
    <p:sldMasterId id="2147483700" r:id="rId9"/>
    <p:sldMasterId id="2147483789" r:id="rId10"/>
    <p:sldMasterId id="2147483752" r:id="rId11"/>
    <p:sldMasterId id="2147483778" r:id="rId12"/>
    <p:sldMasterId id="2147483815" r:id="rId13"/>
    <p:sldMasterId id="2147483833" r:id="rId14"/>
  </p:sldMasterIdLst>
  <p:notesMasterIdLst>
    <p:notesMasterId r:id="rId43"/>
  </p:notesMasterIdLst>
  <p:handoutMasterIdLst>
    <p:handoutMasterId r:id="rId44"/>
  </p:handoutMasterIdLst>
  <p:sldIdLst>
    <p:sldId id="331" r:id="rId15"/>
    <p:sldId id="984" r:id="rId16"/>
    <p:sldId id="2147376781" r:id="rId17"/>
    <p:sldId id="2147376783" r:id="rId18"/>
    <p:sldId id="2147376768" r:id="rId19"/>
    <p:sldId id="2147376770" r:id="rId20"/>
    <p:sldId id="2147376771" r:id="rId21"/>
    <p:sldId id="2147376772" r:id="rId22"/>
    <p:sldId id="2147376773" r:id="rId23"/>
    <p:sldId id="2147376774" r:id="rId24"/>
    <p:sldId id="2147376775" r:id="rId25"/>
    <p:sldId id="2147376776" r:id="rId26"/>
    <p:sldId id="2147376777" r:id="rId27"/>
    <p:sldId id="2147376779" r:id="rId28"/>
    <p:sldId id="2147376780" r:id="rId29"/>
    <p:sldId id="2147376782" r:id="rId30"/>
    <p:sldId id="2147376787" r:id="rId31"/>
    <p:sldId id="2147376785" r:id="rId32"/>
    <p:sldId id="2147376803" r:id="rId33"/>
    <p:sldId id="2147376804" r:id="rId34"/>
    <p:sldId id="2147376797" r:id="rId35"/>
    <p:sldId id="2147376800" r:id="rId36"/>
    <p:sldId id="2147376801" r:id="rId37"/>
    <p:sldId id="2147376802" r:id="rId38"/>
    <p:sldId id="2147376790" r:id="rId39"/>
    <p:sldId id="2147376791" r:id="rId40"/>
    <p:sldId id="2147376793" r:id="rId41"/>
    <p:sldId id="214737675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F3BC11-741C-B522-D727-E73B8D90BBE5}" name="MIDDLETON Mark (RED)" initials="MM(" userId="S::PM6467@engie.com::d0c1d7b7-db9d-43ac-a999-5597fa14641c" providerId="AD"/>
  <p188:author id="{5FFDB312-8833-9813-DC78-DF77E17AF69B}" name="POWELL Chris (RED - UK)" initials="PU" userId="S::zk5732@engie.com::a3a72092-cab8-4610-ac0b-ef5b20f77409" providerId="AD"/>
  <p188:author id="{20FA3B29-88DA-908A-A631-5FD0F326D765}" name="Alex NOCK" initials="AN" userId="S::IFG215@engie.com::4ea1312a-cf00-4eb1-a023-43dd5065cfba" providerId="AD"/>
  <p188:author id="{971DE02E-A70B-51FD-7A51-3DD6CE524FF8}" name="PEREZ Oswaldo (RED - IE)" initials="PI" userId="S::qq6202@engie.com::7848f182-9c42-4166-b78c-ec848f8307b8" providerId="AD"/>
  <p188:author id="{AD615637-F523-66C5-F52E-4E5A13829BD9}" name="HUANG Yimin (RED - SG)" initials="" userId="S::HS6087@engie.com::1f5bd941-69e0-4554-82ec-b199096b8a74" providerId="AD"/>
  <p188:author id="{92798B5B-6628-9B6D-9679-642F8D76C197}" name="DE GUZMAN Charles Byron Paul (RED - PH)" initials="CD" userId="S::HJ6281@engie.com::399707a0-4ff9-4144-8aa3-727e66d205e1" providerId="AD"/>
  <p188:author id="{1E1C6162-7F5D-9C01-F3D0-1F573C223925}" name="PRATT Carl (RED - UK)" initials="PU" userId="S::pn5772@engie.com::98057a51-af15-4683-8e5d-41dd803b1e5b" providerId="AD"/>
  <p188:author id="{FFCF9363-BD67-284D-9F40-05A374015320}" name="NTALIOS Thomas (RED - UK)" initials="NU" userId="S::gf5824@engie.com::2014866c-fc49-4873-a1f1-587d428c622b" providerId="AD"/>
  <p188:author id="{9F0E467A-EBE4-8F17-6744-4E8529E70341}" name="POWELL Chris (RED - UK)" initials="CP" userId="S::ZK5732@engie.com::a3a72092-cab8-4610-ac0b-ef5b20f77409" providerId="AD"/>
  <p188:author id="{0626DDA1-85F0-298A-2C71-B0E6BCDE9A3F}" name="HANSON Oliver (RED)" initials="H(" userId="S::gin281@engie.com::0b765624-259a-491f-8e81-972c223fe9a4" providerId="AD"/>
  <p188:author id="{96AF38BD-B7FE-F5A6-5117-182590474839}" name="MACDOUGALL Iain (RED)" initials="IM" userId="S::JT5990@engie.com::a1c40b49-99d0-4878-bab8-e60b3f5eb902" providerId="AD"/>
  <p188:author id="{8CA2F8CA-8518-7305-B400-323A254B0159}" name="PEREZ Oswaldo (RED - IE)" initials="OP" userId="S::QQ6202@engie.com::7848f182-9c42-4166-b78c-ec848f8307b8" providerId="AD"/>
  <p188:author id="{672003D7-4CD1-AFFC-C9DD-57CB1EBB9741}" name="MACDOUGALL Iain (RED)" initials="M(" userId="S::jt5990@engie.com::a1c40b49-99d0-4878-bab8-e60b3f5eb902" providerId="AD"/>
  <p188:author id="{02CBC9DE-8B56-4AB2-F8A6-923EC1123641}" name="HOWELL Annie (RED - UK)" initials="" userId="S::WG6479@engie.com::8b8ef935-e29d-4c2a-a733-3749eeeaf854" providerId="AD"/>
  <p188:author id="{C7BC05E9-33BC-D663-D6E6-DE2ED7F05F60}" name="WALKER Luke (RED - UK)" initials="WU" userId="S::gji105@engie.com::db9876f9-ede6-4ddc-900b-ba2fb696e4cb" providerId="AD"/>
  <p188:author id="{466CA9F8-0232-1D99-C3E7-42542E27263B}" name="MONTOYA Jo Kristian (RED - PH)" initials="MP" userId="S::cen102@engie.com::e850c2b2-4e76-44bf-a45b-f3416a5d20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BA7"/>
    <a:srgbClr val="FCFDFA"/>
    <a:srgbClr val="FFCF00"/>
    <a:srgbClr val="00309A"/>
    <a:srgbClr val="00769A"/>
    <a:srgbClr val="8913EF"/>
    <a:srgbClr val="FFFFFF"/>
    <a:srgbClr val="F8F8F8"/>
    <a:srgbClr val="115BAB"/>
    <a:srgbClr val="EF40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A6395-4F37-4F32-9E99-B5FA0B6A4C60}" v="5591" dt="2025-03-10T12:05:14.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4660"/>
  </p:normalViewPr>
  <p:slideViewPr>
    <p:cSldViewPr snapToGrid="0">
      <p:cViewPr varScale="1">
        <p:scale>
          <a:sx n="69" d="100"/>
          <a:sy n="69" d="100"/>
        </p:scale>
        <p:origin x="101" y="264"/>
      </p:cViewPr>
      <p:guideLst>
        <p:guide orient="horz" pos="261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microsoft.com/office/2016/11/relationships/changesInfo" Target="changesInfos/changesInfo1.xml"/><Relationship Id="rId10" Type="http://schemas.openxmlformats.org/officeDocument/2006/relationships/slideMaster" Target="slideMasters/slideMaster6.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DOUGALL Iain (RED)" userId="a1c40b49-99d0-4878-bab8-e60b3f5eb902" providerId="ADAL" clId="{340A6395-4F37-4F32-9E99-B5FA0B6A4C60}"/>
    <pc:docChg chg="undo custSel addSld delSld modSld sldOrd">
      <pc:chgData name="MACDOUGALL Iain (RED)" userId="a1c40b49-99d0-4878-bab8-e60b3f5eb902" providerId="ADAL" clId="{340A6395-4F37-4F32-9E99-B5FA0B6A4C60}" dt="2025-03-10T12:05:14.265" v="25249" actId="108"/>
      <pc:docMkLst>
        <pc:docMk/>
      </pc:docMkLst>
      <pc:sldChg chg="modSp mod modTransition">
        <pc:chgData name="MACDOUGALL Iain (RED)" userId="a1c40b49-99d0-4878-bab8-e60b3f5eb902" providerId="ADAL" clId="{340A6395-4F37-4F32-9E99-B5FA0B6A4C60}" dt="2025-03-05T07:47:30.966" v="19518"/>
        <pc:sldMkLst>
          <pc:docMk/>
          <pc:sldMk cId="2870727379" sldId="331"/>
        </pc:sldMkLst>
        <pc:spChg chg="mod">
          <ac:chgData name="MACDOUGALL Iain (RED)" userId="a1c40b49-99d0-4878-bab8-e60b3f5eb902" providerId="ADAL" clId="{340A6395-4F37-4F32-9E99-B5FA0B6A4C60}" dt="2025-02-27T09:52:40.515" v="1143" actId="20577"/>
          <ac:spMkLst>
            <pc:docMk/>
            <pc:sldMk cId="2870727379" sldId="331"/>
            <ac:spMk id="3" creationId="{8F3F18DD-E92E-1595-4ADA-7673CA99EA63}"/>
          </ac:spMkLst>
        </pc:spChg>
        <pc:spChg chg="mod">
          <ac:chgData name="MACDOUGALL Iain (RED)" userId="a1c40b49-99d0-4878-bab8-e60b3f5eb902" providerId="ADAL" clId="{340A6395-4F37-4F32-9E99-B5FA0B6A4C60}" dt="2025-02-27T09:52:26.117" v="1119" actId="1036"/>
          <ac:spMkLst>
            <pc:docMk/>
            <pc:sldMk cId="2870727379" sldId="331"/>
            <ac:spMk id="5" creationId="{5657CE40-2595-1C02-5230-862B4DDA7D6E}"/>
          </ac:spMkLst>
        </pc:spChg>
      </pc:sldChg>
      <pc:sldChg chg="del mod modShow">
        <pc:chgData name="MACDOUGALL Iain (RED)" userId="a1c40b49-99d0-4878-bab8-e60b3f5eb902" providerId="ADAL" clId="{340A6395-4F37-4F32-9E99-B5FA0B6A4C60}" dt="2025-03-04T14:54:41.938" v="17531" actId="47"/>
        <pc:sldMkLst>
          <pc:docMk/>
          <pc:sldMk cId="1164150135" sldId="894"/>
        </pc:sldMkLst>
      </pc:sldChg>
      <pc:sldChg chg="del mod modShow">
        <pc:chgData name="MACDOUGALL Iain (RED)" userId="a1c40b49-99d0-4878-bab8-e60b3f5eb902" providerId="ADAL" clId="{340A6395-4F37-4F32-9E99-B5FA0B6A4C60}" dt="2025-03-04T14:54:41.938" v="17531" actId="47"/>
        <pc:sldMkLst>
          <pc:docMk/>
          <pc:sldMk cId="4270663212" sldId="964"/>
        </pc:sldMkLst>
      </pc:sldChg>
      <pc:sldChg chg="del mod modShow">
        <pc:chgData name="MACDOUGALL Iain (RED)" userId="a1c40b49-99d0-4878-bab8-e60b3f5eb902" providerId="ADAL" clId="{340A6395-4F37-4F32-9E99-B5FA0B6A4C60}" dt="2025-03-04T14:54:41.938" v="17531" actId="47"/>
        <pc:sldMkLst>
          <pc:docMk/>
          <pc:sldMk cId="1235858004" sldId="966"/>
        </pc:sldMkLst>
      </pc:sldChg>
      <pc:sldChg chg="del mod modShow">
        <pc:chgData name="MACDOUGALL Iain (RED)" userId="a1c40b49-99d0-4878-bab8-e60b3f5eb902" providerId="ADAL" clId="{340A6395-4F37-4F32-9E99-B5FA0B6A4C60}" dt="2025-03-04T14:54:41.938" v="17531" actId="47"/>
        <pc:sldMkLst>
          <pc:docMk/>
          <pc:sldMk cId="2002003304" sldId="968"/>
        </pc:sldMkLst>
      </pc:sldChg>
      <pc:sldChg chg="del mod modShow">
        <pc:chgData name="MACDOUGALL Iain (RED)" userId="a1c40b49-99d0-4878-bab8-e60b3f5eb902" providerId="ADAL" clId="{340A6395-4F37-4F32-9E99-B5FA0B6A4C60}" dt="2025-03-04T14:54:41.938" v="17531" actId="47"/>
        <pc:sldMkLst>
          <pc:docMk/>
          <pc:sldMk cId="3652560791" sldId="969"/>
        </pc:sldMkLst>
      </pc:sldChg>
      <pc:sldChg chg="del mod modShow">
        <pc:chgData name="MACDOUGALL Iain (RED)" userId="a1c40b49-99d0-4878-bab8-e60b3f5eb902" providerId="ADAL" clId="{340A6395-4F37-4F32-9E99-B5FA0B6A4C60}" dt="2025-03-04T14:54:41.938" v="17531" actId="47"/>
        <pc:sldMkLst>
          <pc:docMk/>
          <pc:sldMk cId="2655082365" sldId="970"/>
        </pc:sldMkLst>
      </pc:sldChg>
      <pc:sldChg chg="del mod modShow">
        <pc:chgData name="MACDOUGALL Iain (RED)" userId="a1c40b49-99d0-4878-bab8-e60b3f5eb902" providerId="ADAL" clId="{340A6395-4F37-4F32-9E99-B5FA0B6A4C60}" dt="2025-03-04T14:54:41.938" v="17531" actId="47"/>
        <pc:sldMkLst>
          <pc:docMk/>
          <pc:sldMk cId="1066077503" sldId="971"/>
        </pc:sldMkLst>
      </pc:sldChg>
      <pc:sldChg chg="addSp delSp modSp mod ord delAnim modAnim">
        <pc:chgData name="MACDOUGALL Iain (RED)" userId="a1c40b49-99d0-4878-bab8-e60b3f5eb902" providerId="ADAL" clId="{340A6395-4F37-4F32-9E99-B5FA0B6A4C60}" dt="2025-03-03T14:39:01.422" v="7744" actId="478"/>
        <pc:sldMkLst>
          <pc:docMk/>
          <pc:sldMk cId="3855355952" sldId="984"/>
        </pc:sldMkLst>
        <pc:picChg chg="add mod ord modCrop">
          <ac:chgData name="MACDOUGALL Iain (RED)" userId="a1c40b49-99d0-4878-bab8-e60b3f5eb902" providerId="ADAL" clId="{340A6395-4F37-4F32-9E99-B5FA0B6A4C60}" dt="2025-03-03T14:38:43.718" v="7740" actId="18131"/>
          <ac:picMkLst>
            <pc:docMk/>
            <pc:sldMk cId="3855355952" sldId="984"/>
            <ac:picMk id="3" creationId="{81E7AA82-53D6-D027-41E0-7BAC9B883B6A}"/>
          </ac:picMkLst>
        </pc:picChg>
      </pc:sldChg>
      <pc:sldChg chg="del mod modShow">
        <pc:chgData name="MACDOUGALL Iain (RED)" userId="a1c40b49-99d0-4878-bab8-e60b3f5eb902" providerId="ADAL" clId="{340A6395-4F37-4F32-9E99-B5FA0B6A4C60}" dt="2025-03-04T14:54:41.938" v="17531" actId="47"/>
        <pc:sldMkLst>
          <pc:docMk/>
          <pc:sldMk cId="2150977924" sldId="986"/>
        </pc:sldMkLst>
      </pc:sldChg>
      <pc:sldChg chg="del mod modShow">
        <pc:chgData name="MACDOUGALL Iain (RED)" userId="a1c40b49-99d0-4878-bab8-e60b3f5eb902" providerId="ADAL" clId="{340A6395-4F37-4F32-9E99-B5FA0B6A4C60}" dt="2025-03-04T14:54:41.938" v="17531" actId="47"/>
        <pc:sldMkLst>
          <pc:docMk/>
          <pc:sldMk cId="4022628396" sldId="987"/>
        </pc:sldMkLst>
      </pc:sldChg>
      <pc:sldChg chg="del mod modShow">
        <pc:chgData name="MACDOUGALL Iain (RED)" userId="a1c40b49-99d0-4878-bab8-e60b3f5eb902" providerId="ADAL" clId="{340A6395-4F37-4F32-9E99-B5FA0B6A4C60}" dt="2025-03-04T14:54:41.938" v="17531" actId="47"/>
        <pc:sldMkLst>
          <pc:docMk/>
          <pc:sldMk cId="1629505958" sldId="988"/>
        </pc:sldMkLst>
      </pc:sldChg>
      <pc:sldChg chg="del mod modShow">
        <pc:chgData name="MACDOUGALL Iain (RED)" userId="a1c40b49-99d0-4878-bab8-e60b3f5eb902" providerId="ADAL" clId="{340A6395-4F37-4F32-9E99-B5FA0B6A4C60}" dt="2025-03-04T14:54:41.938" v="17531" actId="47"/>
        <pc:sldMkLst>
          <pc:docMk/>
          <pc:sldMk cId="188146411" sldId="2147376744"/>
        </pc:sldMkLst>
      </pc:sldChg>
      <pc:sldChg chg="del mod modShow">
        <pc:chgData name="MACDOUGALL Iain (RED)" userId="a1c40b49-99d0-4878-bab8-e60b3f5eb902" providerId="ADAL" clId="{340A6395-4F37-4F32-9E99-B5FA0B6A4C60}" dt="2025-03-04T14:54:41.938" v="17531" actId="47"/>
        <pc:sldMkLst>
          <pc:docMk/>
          <pc:sldMk cId="3145390822" sldId="2147376745"/>
        </pc:sldMkLst>
      </pc:sldChg>
      <pc:sldChg chg="del mod modShow">
        <pc:chgData name="MACDOUGALL Iain (RED)" userId="a1c40b49-99d0-4878-bab8-e60b3f5eb902" providerId="ADAL" clId="{340A6395-4F37-4F32-9E99-B5FA0B6A4C60}" dt="2025-03-04T14:54:41.938" v="17531" actId="47"/>
        <pc:sldMkLst>
          <pc:docMk/>
          <pc:sldMk cId="1342277801" sldId="2147376746"/>
        </pc:sldMkLst>
      </pc:sldChg>
      <pc:sldChg chg="addSp delSp modSp del mod modClrScheme delAnim modAnim chgLayout">
        <pc:chgData name="MACDOUGALL Iain (RED)" userId="a1c40b49-99d0-4878-bab8-e60b3f5eb902" providerId="ADAL" clId="{340A6395-4F37-4F32-9E99-B5FA0B6A4C60}" dt="2025-02-28T16:50:24.951" v="5164" actId="47"/>
        <pc:sldMkLst>
          <pc:docMk/>
          <pc:sldMk cId="288689588" sldId="2147376747"/>
        </pc:sldMkLst>
      </pc:sldChg>
      <pc:sldChg chg="addSp delSp modSp new del mod ord modClrScheme chgLayout">
        <pc:chgData name="MACDOUGALL Iain (RED)" userId="a1c40b49-99d0-4878-bab8-e60b3f5eb902" providerId="ADAL" clId="{340A6395-4F37-4F32-9E99-B5FA0B6A4C60}" dt="2025-03-05T11:51:01.878" v="21511" actId="47"/>
        <pc:sldMkLst>
          <pc:docMk/>
          <pc:sldMk cId="1141119036" sldId="2147376748"/>
        </pc:sldMkLst>
      </pc:sldChg>
      <pc:sldChg chg="modSp add del mod ord">
        <pc:chgData name="MACDOUGALL Iain (RED)" userId="a1c40b49-99d0-4878-bab8-e60b3f5eb902" providerId="ADAL" clId="{340A6395-4F37-4F32-9E99-B5FA0B6A4C60}" dt="2025-03-05T11:54:46.525" v="21672" actId="47"/>
        <pc:sldMkLst>
          <pc:docMk/>
          <pc:sldMk cId="852898358" sldId="2147376749"/>
        </pc:sldMkLst>
      </pc:sldChg>
      <pc:sldChg chg="add ord modAnim">
        <pc:chgData name="MACDOUGALL Iain (RED)" userId="a1c40b49-99d0-4878-bab8-e60b3f5eb902" providerId="ADAL" clId="{340A6395-4F37-4F32-9E99-B5FA0B6A4C60}" dt="2025-03-05T09:26:27.937" v="20785"/>
        <pc:sldMkLst>
          <pc:docMk/>
          <pc:sldMk cId="2911003608" sldId="2147376750"/>
        </pc:sldMkLst>
      </pc:sldChg>
      <pc:sldChg chg="add del">
        <pc:chgData name="MACDOUGALL Iain (RED)" userId="a1c40b49-99d0-4878-bab8-e60b3f5eb902" providerId="ADAL" clId="{340A6395-4F37-4F32-9E99-B5FA0B6A4C60}" dt="2025-02-28T16:50:16.896" v="5161" actId="47"/>
        <pc:sldMkLst>
          <pc:docMk/>
          <pc:sldMk cId="1557363014" sldId="2147376751"/>
        </pc:sldMkLst>
      </pc:sldChg>
      <pc:sldChg chg="add del">
        <pc:chgData name="MACDOUGALL Iain (RED)" userId="a1c40b49-99d0-4878-bab8-e60b3f5eb902" providerId="ADAL" clId="{340A6395-4F37-4F32-9E99-B5FA0B6A4C60}" dt="2025-02-28T16:50:16.896" v="5161" actId="47"/>
        <pc:sldMkLst>
          <pc:docMk/>
          <pc:sldMk cId="2552309792" sldId="2147376752"/>
        </pc:sldMkLst>
      </pc:sldChg>
      <pc:sldChg chg="add del replId">
        <pc:chgData name="MACDOUGALL Iain (RED)" userId="a1c40b49-99d0-4878-bab8-e60b3f5eb902" providerId="ADAL" clId="{340A6395-4F37-4F32-9E99-B5FA0B6A4C60}" dt="2025-02-28T16:50:16.896" v="5161" actId="47"/>
        <pc:sldMkLst>
          <pc:docMk/>
          <pc:sldMk cId="3475793134" sldId="2147376753"/>
        </pc:sldMkLst>
      </pc:sldChg>
      <pc:sldChg chg="add del">
        <pc:chgData name="MACDOUGALL Iain (RED)" userId="a1c40b49-99d0-4878-bab8-e60b3f5eb902" providerId="ADAL" clId="{340A6395-4F37-4F32-9E99-B5FA0B6A4C60}" dt="2025-02-28T16:50:16.896" v="5161" actId="47"/>
        <pc:sldMkLst>
          <pc:docMk/>
          <pc:sldMk cId="1885238373" sldId="2147376754"/>
        </pc:sldMkLst>
      </pc:sldChg>
      <pc:sldChg chg="add del">
        <pc:chgData name="MACDOUGALL Iain (RED)" userId="a1c40b49-99d0-4878-bab8-e60b3f5eb902" providerId="ADAL" clId="{340A6395-4F37-4F32-9E99-B5FA0B6A4C60}" dt="2025-02-28T16:50:16.896" v="5161" actId="47"/>
        <pc:sldMkLst>
          <pc:docMk/>
          <pc:sldMk cId="2515302887" sldId="2147376755"/>
        </pc:sldMkLst>
      </pc:sldChg>
      <pc:sldChg chg="add del replId">
        <pc:chgData name="MACDOUGALL Iain (RED)" userId="a1c40b49-99d0-4878-bab8-e60b3f5eb902" providerId="ADAL" clId="{340A6395-4F37-4F32-9E99-B5FA0B6A4C60}" dt="2025-02-28T16:50:16.896" v="5161" actId="47"/>
        <pc:sldMkLst>
          <pc:docMk/>
          <pc:sldMk cId="2782751114" sldId="2147376756"/>
        </pc:sldMkLst>
      </pc:sldChg>
      <pc:sldChg chg="add del replId">
        <pc:chgData name="MACDOUGALL Iain (RED)" userId="a1c40b49-99d0-4878-bab8-e60b3f5eb902" providerId="ADAL" clId="{340A6395-4F37-4F32-9E99-B5FA0B6A4C60}" dt="2025-02-28T16:50:16.896" v="5161" actId="47"/>
        <pc:sldMkLst>
          <pc:docMk/>
          <pc:sldMk cId="3839712603" sldId="2147376757"/>
        </pc:sldMkLst>
      </pc:sldChg>
      <pc:sldChg chg="add del replId">
        <pc:chgData name="MACDOUGALL Iain (RED)" userId="a1c40b49-99d0-4878-bab8-e60b3f5eb902" providerId="ADAL" clId="{340A6395-4F37-4F32-9E99-B5FA0B6A4C60}" dt="2025-02-28T16:50:16.896" v="5161" actId="47"/>
        <pc:sldMkLst>
          <pc:docMk/>
          <pc:sldMk cId="3308665833" sldId="2147376758"/>
        </pc:sldMkLst>
      </pc:sldChg>
      <pc:sldChg chg="add del replId">
        <pc:chgData name="MACDOUGALL Iain (RED)" userId="a1c40b49-99d0-4878-bab8-e60b3f5eb902" providerId="ADAL" clId="{340A6395-4F37-4F32-9E99-B5FA0B6A4C60}" dt="2025-02-28T16:50:16.896" v="5161" actId="47"/>
        <pc:sldMkLst>
          <pc:docMk/>
          <pc:sldMk cId="826413824" sldId="2147376759"/>
        </pc:sldMkLst>
      </pc:sldChg>
      <pc:sldChg chg="add del">
        <pc:chgData name="MACDOUGALL Iain (RED)" userId="a1c40b49-99d0-4878-bab8-e60b3f5eb902" providerId="ADAL" clId="{340A6395-4F37-4F32-9E99-B5FA0B6A4C60}" dt="2025-02-28T16:50:16.896" v="5161" actId="47"/>
        <pc:sldMkLst>
          <pc:docMk/>
          <pc:sldMk cId="3799355096" sldId="2147376760"/>
        </pc:sldMkLst>
      </pc:sldChg>
      <pc:sldChg chg="add del replId">
        <pc:chgData name="MACDOUGALL Iain (RED)" userId="a1c40b49-99d0-4878-bab8-e60b3f5eb902" providerId="ADAL" clId="{340A6395-4F37-4F32-9E99-B5FA0B6A4C60}" dt="2025-02-28T16:50:16.896" v="5161" actId="47"/>
        <pc:sldMkLst>
          <pc:docMk/>
          <pc:sldMk cId="806738390" sldId="2147376761"/>
        </pc:sldMkLst>
      </pc:sldChg>
      <pc:sldChg chg="add del replId">
        <pc:chgData name="MACDOUGALL Iain (RED)" userId="a1c40b49-99d0-4878-bab8-e60b3f5eb902" providerId="ADAL" clId="{340A6395-4F37-4F32-9E99-B5FA0B6A4C60}" dt="2025-02-28T16:50:16.896" v="5161" actId="47"/>
        <pc:sldMkLst>
          <pc:docMk/>
          <pc:sldMk cId="1245733985" sldId="2147376762"/>
        </pc:sldMkLst>
      </pc:sldChg>
      <pc:sldChg chg="add del replId">
        <pc:chgData name="MACDOUGALL Iain (RED)" userId="a1c40b49-99d0-4878-bab8-e60b3f5eb902" providerId="ADAL" clId="{340A6395-4F37-4F32-9E99-B5FA0B6A4C60}" dt="2025-02-28T16:50:16.896" v="5161" actId="47"/>
        <pc:sldMkLst>
          <pc:docMk/>
          <pc:sldMk cId="3882234806" sldId="2147376763"/>
        </pc:sldMkLst>
      </pc:sldChg>
      <pc:sldChg chg="add del replId">
        <pc:chgData name="MACDOUGALL Iain (RED)" userId="a1c40b49-99d0-4878-bab8-e60b3f5eb902" providerId="ADAL" clId="{340A6395-4F37-4F32-9E99-B5FA0B6A4C60}" dt="2025-02-28T16:50:16.896" v="5161" actId="47"/>
        <pc:sldMkLst>
          <pc:docMk/>
          <pc:sldMk cId="2062312045" sldId="2147376764"/>
        </pc:sldMkLst>
      </pc:sldChg>
      <pc:sldChg chg="add del replId">
        <pc:chgData name="MACDOUGALL Iain (RED)" userId="a1c40b49-99d0-4878-bab8-e60b3f5eb902" providerId="ADAL" clId="{340A6395-4F37-4F32-9E99-B5FA0B6A4C60}" dt="2025-02-28T16:50:16.896" v="5161" actId="47"/>
        <pc:sldMkLst>
          <pc:docMk/>
          <pc:sldMk cId="3471991262" sldId="2147376765"/>
        </pc:sldMkLst>
      </pc:sldChg>
      <pc:sldChg chg="add del replId">
        <pc:chgData name="MACDOUGALL Iain (RED)" userId="a1c40b49-99d0-4878-bab8-e60b3f5eb902" providerId="ADAL" clId="{340A6395-4F37-4F32-9E99-B5FA0B6A4C60}" dt="2025-02-28T16:50:21.202" v="5162" actId="47"/>
        <pc:sldMkLst>
          <pc:docMk/>
          <pc:sldMk cId="891880183" sldId="2147376766"/>
        </pc:sldMkLst>
      </pc:sldChg>
      <pc:sldChg chg="add del replId">
        <pc:chgData name="MACDOUGALL Iain (RED)" userId="a1c40b49-99d0-4878-bab8-e60b3f5eb902" providerId="ADAL" clId="{340A6395-4F37-4F32-9E99-B5FA0B6A4C60}" dt="2025-02-28T16:50:23.842" v="5163" actId="47"/>
        <pc:sldMkLst>
          <pc:docMk/>
          <pc:sldMk cId="43910961" sldId="2147376767"/>
        </pc:sldMkLst>
      </pc:sldChg>
      <pc:sldChg chg="addSp delSp modSp add mod replId modTransition delAnim modAnim">
        <pc:chgData name="MACDOUGALL Iain (RED)" userId="a1c40b49-99d0-4878-bab8-e60b3f5eb902" providerId="ADAL" clId="{340A6395-4F37-4F32-9E99-B5FA0B6A4C60}" dt="2025-03-10T09:00:26.045" v="23024" actId="20577"/>
        <pc:sldMkLst>
          <pc:docMk/>
          <pc:sldMk cId="138279316" sldId="2147376768"/>
        </pc:sldMkLst>
        <pc:spChg chg="add mod">
          <ac:chgData name="MACDOUGALL Iain (RED)" userId="a1c40b49-99d0-4878-bab8-e60b3f5eb902" providerId="ADAL" clId="{340A6395-4F37-4F32-9E99-B5FA0B6A4C60}" dt="2025-02-28T17:02:54.720" v="5303" actId="164"/>
          <ac:spMkLst>
            <pc:docMk/>
            <pc:sldMk cId="138279316" sldId="2147376768"/>
            <ac:spMk id="2" creationId="{95D45C6A-BDEA-C93D-7F64-2C4ADA8074CD}"/>
          </ac:spMkLst>
        </pc:spChg>
        <pc:spChg chg="add mod">
          <ac:chgData name="MACDOUGALL Iain (RED)" userId="a1c40b49-99d0-4878-bab8-e60b3f5eb902" providerId="ADAL" clId="{340A6395-4F37-4F32-9E99-B5FA0B6A4C60}" dt="2025-03-03T15:27:30.005" v="8307" actId="20577"/>
          <ac:spMkLst>
            <pc:docMk/>
            <pc:sldMk cId="138279316" sldId="2147376768"/>
            <ac:spMk id="3" creationId="{0E310DE4-C069-1A9C-7AB2-20C8C0931A2F}"/>
          </ac:spMkLst>
        </pc:spChg>
        <pc:spChg chg="add mod">
          <ac:chgData name="MACDOUGALL Iain (RED)" userId="a1c40b49-99d0-4878-bab8-e60b3f5eb902" providerId="ADAL" clId="{340A6395-4F37-4F32-9E99-B5FA0B6A4C60}" dt="2025-02-28T17:02:43.379" v="5301" actId="164"/>
          <ac:spMkLst>
            <pc:docMk/>
            <pc:sldMk cId="138279316" sldId="2147376768"/>
            <ac:spMk id="4" creationId="{F5D17124-76C4-2893-26EF-E9C120041D65}"/>
          </ac:spMkLst>
        </pc:spChg>
        <pc:spChg chg="mod topLvl">
          <ac:chgData name="MACDOUGALL Iain (RED)" userId="a1c40b49-99d0-4878-bab8-e60b3f5eb902" providerId="ADAL" clId="{340A6395-4F37-4F32-9E99-B5FA0B6A4C60}" dt="2025-03-03T09:48:05.501" v="6019" actId="20577"/>
          <ac:spMkLst>
            <pc:docMk/>
            <pc:sldMk cId="138279316" sldId="2147376768"/>
            <ac:spMk id="5" creationId="{F86CA9A3-BF79-23D1-215A-3E78C5E70780}"/>
          </ac:spMkLst>
        </pc:spChg>
        <pc:spChg chg="add mod">
          <ac:chgData name="MACDOUGALL Iain (RED)" userId="a1c40b49-99d0-4878-bab8-e60b3f5eb902" providerId="ADAL" clId="{340A6395-4F37-4F32-9E99-B5FA0B6A4C60}" dt="2025-03-10T09:00:26.045" v="23024" actId="20577"/>
          <ac:spMkLst>
            <pc:docMk/>
            <pc:sldMk cId="138279316" sldId="2147376768"/>
            <ac:spMk id="7" creationId="{0F9C5E16-68C8-882E-4837-400EAB9B31A7}"/>
          </ac:spMkLst>
        </pc:spChg>
        <pc:spChg chg="mod topLvl">
          <ac:chgData name="MACDOUGALL Iain (RED)" userId="a1c40b49-99d0-4878-bab8-e60b3f5eb902" providerId="ADAL" clId="{340A6395-4F37-4F32-9E99-B5FA0B6A4C60}" dt="2025-02-28T17:01:17.737" v="5291" actId="164"/>
          <ac:spMkLst>
            <pc:docMk/>
            <pc:sldMk cId="138279316" sldId="2147376768"/>
            <ac:spMk id="9" creationId="{FCEDC80E-FBA5-4A40-2CBC-E01687EE5EF2}"/>
          </ac:spMkLst>
        </pc:spChg>
        <pc:spChg chg="add mod">
          <ac:chgData name="MACDOUGALL Iain (RED)" userId="a1c40b49-99d0-4878-bab8-e60b3f5eb902" providerId="ADAL" clId="{340A6395-4F37-4F32-9E99-B5FA0B6A4C60}" dt="2025-03-03T15:27:45.415" v="8315" actId="20577"/>
          <ac:spMkLst>
            <pc:docMk/>
            <pc:sldMk cId="138279316" sldId="2147376768"/>
            <ac:spMk id="10" creationId="{E945072D-62E5-C54C-71DE-3FE9A8907AB3}"/>
          </ac:spMkLst>
        </pc:spChg>
        <pc:spChg chg="add mod">
          <ac:chgData name="MACDOUGALL Iain (RED)" userId="a1c40b49-99d0-4878-bab8-e60b3f5eb902" providerId="ADAL" clId="{340A6395-4F37-4F32-9E99-B5FA0B6A4C60}" dt="2025-03-03T15:27:50.039" v="8319" actId="20577"/>
          <ac:spMkLst>
            <pc:docMk/>
            <pc:sldMk cId="138279316" sldId="2147376768"/>
            <ac:spMk id="11" creationId="{25B43A15-A9B0-C4B0-AB07-8159A63B880C}"/>
          </ac:spMkLst>
        </pc:spChg>
        <pc:spChg chg="mod topLvl">
          <ac:chgData name="MACDOUGALL Iain (RED)" userId="a1c40b49-99d0-4878-bab8-e60b3f5eb902" providerId="ADAL" clId="{340A6395-4F37-4F32-9E99-B5FA0B6A4C60}" dt="2025-02-28T17:02:54.720" v="5303" actId="164"/>
          <ac:spMkLst>
            <pc:docMk/>
            <pc:sldMk cId="138279316" sldId="2147376768"/>
            <ac:spMk id="12" creationId="{1D4B2078-AEF1-2B54-78EA-FACFBDED8BB5}"/>
          </ac:spMkLst>
        </pc:spChg>
        <pc:spChg chg="mod topLvl">
          <ac:chgData name="MACDOUGALL Iain (RED)" userId="a1c40b49-99d0-4878-bab8-e60b3f5eb902" providerId="ADAL" clId="{340A6395-4F37-4F32-9E99-B5FA0B6A4C60}" dt="2025-02-28T17:02:49.170" v="5302" actId="164"/>
          <ac:spMkLst>
            <pc:docMk/>
            <pc:sldMk cId="138279316" sldId="2147376768"/>
            <ac:spMk id="14" creationId="{CBF2284E-7364-CC04-CFEC-AC9E4317C60A}"/>
          </ac:spMkLst>
        </pc:spChg>
        <pc:spChg chg="mod topLvl">
          <ac:chgData name="MACDOUGALL Iain (RED)" userId="a1c40b49-99d0-4878-bab8-e60b3f5eb902" providerId="ADAL" clId="{340A6395-4F37-4F32-9E99-B5FA0B6A4C60}" dt="2025-02-28T17:02:43.379" v="5301" actId="164"/>
          <ac:spMkLst>
            <pc:docMk/>
            <pc:sldMk cId="138279316" sldId="2147376768"/>
            <ac:spMk id="16" creationId="{2136655E-89A2-CF14-F332-76FC0804EBB8}"/>
          </ac:spMkLst>
        </pc:spChg>
        <pc:spChg chg="mod topLvl">
          <ac:chgData name="MACDOUGALL Iain (RED)" userId="a1c40b49-99d0-4878-bab8-e60b3f5eb902" providerId="ADAL" clId="{340A6395-4F37-4F32-9E99-B5FA0B6A4C60}" dt="2025-02-28T17:02:37.985" v="5300" actId="164"/>
          <ac:spMkLst>
            <pc:docMk/>
            <pc:sldMk cId="138279316" sldId="2147376768"/>
            <ac:spMk id="18" creationId="{00941D1C-542B-EF6E-73A5-80F2F1395248}"/>
          </ac:spMkLst>
        </pc:spChg>
        <pc:spChg chg="mod topLvl">
          <ac:chgData name="MACDOUGALL Iain (RED)" userId="a1c40b49-99d0-4878-bab8-e60b3f5eb902" providerId="ADAL" clId="{340A6395-4F37-4F32-9E99-B5FA0B6A4C60}" dt="2025-02-28T17:02:31.937" v="5299" actId="164"/>
          <ac:spMkLst>
            <pc:docMk/>
            <pc:sldMk cId="138279316" sldId="2147376768"/>
            <ac:spMk id="21" creationId="{27BD543B-E55B-D5E9-EBE0-D6D648160967}"/>
          </ac:spMkLst>
        </pc:spChg>
        <pc:spChg chg="mod topLvl">
          <ac:chgData name="MACDOUGALL Iain (RED)" userId="a1c40b49-99d0-4878-bab8-e60b3f5eb902" providerId="ADAL" clId="{340A6395-4F37-4F32-9E99-B5FA0B6A4C60}" dt="2025-02-28T17:02:24.828" v="5298" actId="164"/>
          <ac:spMkLst>
            <pc:docMk/>
            <pc:sldMk cId="138279316" sldId="2147376768"/>
            <ac:spMk id="23" creationId="{0EC1D2A0-11DC-341B-CA1F-240BC03F4544}"/>
          </ac:spMkLst>
        </pc:spChg>
        <pc:spChg chg="mod topLvl">
          <ac:chgData name="MACDOUGALL Iain (RED)" userId="a1c40b49-99d0-4878-bab8-e60b3f5eb902" providerId="ADAL" clId="{340A6395-4F37-4F32-9E99-B5FA0B6A4C60}" dt="2025-02-28T17:02:18.070" v="5297" actId="164"/>
          <ac:spMkLst>
            <pc:docMk/>
            <pc:sldMk cId="138279316" sldId="2147376768"/>
            <ac:spMk id="25" creationId="{28992D7F-625E-CD15-FA61-C812D7583FC3}"/>
          </ac:spMkLst>
        </pc:spChg>
        <pc:spChg chg="mod topLvl">
          <ac:chgData name="MACDOUGALL Iain (RED)" userId="a1c40b49-99d0-4878-bab8-e60b3f5eb902" providerId="ADAL" clId="{340A6395-4F37-4F32-9E99-B5FA0B6A4C60}" dt="2025-02-28T17:02:12.258" v="5296" actId="164"/>
          <ac:spMkLst>
            <pc:docMk/>
            <pc:sldMk cId="138279316" sldId="2147376768"/>
            <ac:spMk id="27" creationId="{C3135BAD-11CC-9FF2-A373-06B0618D7E67}"/>
          </ac:spMkLst>
        </pc:spChg>
        <pc:spChg chg="mod topLvl">
          <ac:chgData name="MACDOUGALL Iain (RED)" userId="a1c40b49-99d0-4878-bab8-e60b3f5eb902" providerId="ADAL" clId="{340A6395-4F37-4F32-9E99-B5FA0B6A4C60}" dt="2025-02-28T17:02:04.184" v="5295" actId="164"/>
          <ac:spMkLst>
            <pc:docMk/>
            <pc:sldMk cId="138279316" sldId="2147376768"/>
            <ac:spMk id="29" creationId="{A2CE2BFD-BCE4-2594-7A7F-8308E1F5A25C}"/>
          </ac:spMkLst>
        </pc:spChg>
        <pc:spChg chg="mod topLvl">
          <ac:chgData name="MACDOUGALL Iain (RED)" userId="a1c40b49-99d0-4878-bab8-e60b3f5eb902" providerId="ADAL" clId="{340A6395-4F37-4F32-9E99-B5FA0B6A4C60}" dt="2025-02-28T17:01:53.874" v="5294" actId="164"/>
          <ac:spMkLst>
            <pc:docMk/>
            <pc:sldMk cId="138279316" sldId="2147376768"/>
            <ac:spMk id="31" creationId="{1B1061DA-C391-2FB4-0742-2A5E3A0336AF}"/>
          </ac:spMkLst>
        </pc:spChg>
        <pc:spChg chg="add mod">
          <ac:chgData name="MACDOUGALL Iain (RED)" userId="a1c40b49-99d0-4878-bab8-e60b3f5eb902" providerId="ADAL" clId="{340A6395-4F37-4F32-9E99-B5FA0B6A4C60}" dt="2025-03-03T15:27:56.839" v="8323" actId="20577"/>
          <ac:spMkLst>
            <pc:docMk/>
            <pc:sldMk cId="138279316" sldId="2147376768"/>
            <ac:spMk id="68" creationId="{B46421A1-DA83-77FE-2898-018513F9049E}"/>
          </ac:spMkLst>
        </pc:spChg>
        <pc:spChg chg="add mod">
          <ac:chgData name="MACDOUGALL Iain (RED)" userId="a1c40b49-99d0-4878-bab8-e60b3f5eb902" providerId="ADAL" clId="{340A6395-4F37-4F32-9E99-B5FA0B6A4C60}" dt="2025-03-03T15:28:02.009" v="8329" actId="20577"/>
          <ac:spMkLst>
            <pc:docMk/>
            <pc:sldMk cId="138279316" sldId="2147376768"/>
            <ac:spMk id="69" creationId="{9B8D80BB-0825-C5AC-8B23-2CD9404D74FC}"/>
          </ac:spMkLst>
        </pc:spChg>
        <pc:spChg chg="add mod">
          <ac:chgData name="MACDOUGALL Iain (RED)" userId="a1c40b49-99d0-4878-bab8-e60b3f5eb902" providerId="ADAL" clId="{340A6395-4F37-4F32-9E99-B5FA0B6A4C60}" dt="2025-03-03T15:28:07.194" v="8333" actId="20577"/>
          <ac:spMkLst>
            <pc:docMk/>
            <pc:sldMk cId="138279316" sldId="2147376768"/>
            <ac:spMk id="70" creationId="{4FFB77B7-5771-48C5-338A-6831EEE976DF}"/>
          </ac:spMkLst>
        </pc:spChg>
        <pc:spChg chg="add mod">
          <ac:chgData name="MACDOUGALL Iain (RED)" userId="a1c40b49-99d0-4878-bab8-e60b3f5eb902" providerId="ADAL" clId="{340A6395-4F37-4F32-9E99-B5FA0B6A4C60}" dt="2025-03-03T15:28:10.310" v="8337" actId="20577"/>
          <ac:spMkLst>
            <pc:docMk/>
            <pc:sldMk cId="138279316" sldId="2147376768"/>
            <ac:spMk id="72" creationId="{AF679EBD-7EB0-F5FC-5A68-22A488DA8955}"/>
          </ac:spMkLst>
        </pc:spChg>
        <pc:spChg chg="mod topLvl">
          <ac:chgData name="MACDOUGALL Iain (RED)" userId="a1c40b49-99d0-4878-bab8-e60b3f5eb902" providerId="ADAL" clId="{340A6395-4F37-4F32-9E99-B5FA0B6A4C60}" dt="2025-03-03T14:53:18.555" v="7831" actId="165"/>
          <ac:spMkLst>
            <pc:docMk/>
            <pc:sldMk cId="138279316" sldId="2147376768"/>
            <ac:spMk id="86" creationId="{50C8794B-99A4-9755-929F-1FEAF9F9EC91}"/>
          </ac:spMkLst>
        </pc:spChg>
        <pc:spChg chg="mod topLvl">
          <ac:chgData name="MACDOUGALL Iain (RED)" userId="a1c40b49-99d0-4878-bab8-e60b3f5eb902" providerId="ADAL" clId="{340A6395-4F37-4F32-9E99-B5FA0B6A4C60}" dt="2025-03-03T14:53:18.555" v="7831" actId="165"/>
          <ac:spMkLst>
            <pc:docMk/>
            <pc:sldMk cId="138279316" sldId="2147376768"/>
            <ac:spMk id="87" creationId="{1C36BE13-09AC-48CA-0F91-F234FE9C5F38}"/>
          </ac:spMkLst>
        </pc:spChg>
        <pc:grpChg chg="add mod">
          <ac:chgData name="MACDOUGALL Iain (RED)" userId="a1c40b49-99d0-4878-bab8-e60b3f5eb902" providerId="ADAL" clId="{340A6395-4F37-4F32-9E99-B5FA0B6A4C60}" dt="2025-02-28T17:03:29.152" v="5308" actId="1038"/>
          <ac:grpSpMkLst>
            <pc:docMk/>
            <pc:sldMk cId="138279316" sldId="2147376768"/>
            <ac:grpSpMk id="73" creationId="{DF870CF4-CA0C-FCBD-E8FE-4E0E526DB254}"/>
          </ac:grpSpMkLst>
        </pc:grpChg>
        <pc:grpChg chg="add del mod">
          <ac:chgData name="MACDOUGALL Iain (RED)" userId="a1c40b49-99d0-4878-bab8-e60b3f5eb902" providerId="ADAL" clId="{340A6395-4F37-4F32-9E99-B5FA0B6A4C60}" dt="2025-03-03T14:46:35.131" v="7790" actId="478"/>
          <ac:grpSpMkLst>
            <pc:docMk/>
            <pc:sldMk cId="138279316" sldId="2147376768"/>
            <ac:grpSpMk id="75" creationId="{B902EA22-9CCC-C82E-257B-9614E37B8514}"/>
          </ac:grpSpMkLst>
        </pc:grpChg>
        <pc:grpChg chg="add mod">
          <ac:chgData name="MACDOUGALL Iain (RED)" userId="a1c40b49-99d0-4878-bab8-e60b3f5eb902" providerId="ADAL" clId="{340A6395-4F37-4F32-9E99-B5FA0B6A4C60}" dt="2025-02-28T17:03:29.152" v="5308" actId="1038"/>
          <ac:grpSpMkLst>
            <pc:docMk/>
            <pc:sldMk cId="138279316" sldId="2147376768"/>
            <ac:grpSpMk id="76" creationId="{FB605D33-49C4-3104-5A00-557591C4C950}"/>
          </ac:grpSpMkLst>
        </pc:grpChg>
        <pc:grpChg chg="add mod">
          <ac:chgData name="MACDOUGALL Iain (RED)" userId="a1c40b49-99d0-4878-bab8-e60b3f5eb902" providerId="ADAL" clId="{340A6395-4F37-4F32-9E99-B5FA0B6A4C60}" dt="2025-02-28T17:03:29.152" v="5308" actId="1038"/>
          <ac:grpSpMkLst>
            <pc:docMk/>
            <pc:sldMk cId="138279316" sldId="2147376768"/>
            <ac:grpSpMk id="77" creationId="{3DB36135-74C1-654C-7B79-7B1F0970D99C}"/>
          </ac:grpSpMkLst>
        </pc:grpChg>
        <pc:grpChg chg="add mod">
          <ac:chgData name="MACDOUGALL Iain (RED)" userId="a1c40b49-99d0-4878-bab8-e60b3f5eb902" providerId="ADAL" clId="{340A6395-4F37-4F32-9E99-B5FA0B6A4C60}" dt="2025-02-28T17:03:29.152" v="5308" actId="1038"/>
          <ac:grpSpMkLst>
            <pc:docMk/>
            <pc:sldMk cId="138279316" sldId="2147376768"/>
            <ac:grpSpMk id="78" creationId="{E6480CCE-E5E0-7FCC-5B7D-494FA0A2B5D7}"/>
          </ac:grpSpMkLst>
        </pc:grpChg>
        <pc:grpChg chg="add mod">
          <ac:chgData name="MACDOUGALL Iain (RED)" userId="a1c40b49-99d0-4878-bab8-e60b3f5eb902" providerId="ADAL" clId="{340A6395-4F37-4F32-9E99-B5FA0B6A4C60}" dt="2025-02-28T17:03:29.152" v="5308" actId="1038"/>
          <ac:grpSpMkLst>
            <pc:docMk/>
            <pc:sldMk cId="138279316" sldId="2147376768"/>
            <ac:grpSpMk id="79" creationId="{3D9FB7D1-7B0D-2912-2C77-AF150D42B3F4}"/>
          </ac:grpSpMkLst>
        </pc:grpChg>
        <pc:grpChg chg="add mod">
          <ac:chgData name="MACDOUGALL Iain (RED)" userId="a1c40b49-99d0-4878-bab8-e60b3f5eb902" providerId="ADAL" clId="{340A6395-4F37-4F32-9E99-B5FA0B6A4C60}" dt="2025-02-28T17:03:29.152" v="5308" actId="1038"/>
          <ac:grpSpMkLst>
            <pc:docMk/>
            <pc:sldMk cId="138279316" sldId="2147376768"/>
            <ac:grpSpMk id="80" creationId="{518CB969-D5A6-BE19-694B-14F5198DE453}"/>
          </ac:grpSpMkLst>
        </pc:grpChg>
        <pc:grpChg chg="add mod">
          <ac:chgData name="MACDOUGALL Iain (RED)" userId="a1c40b49-99d0-4878-bab8-e60b3f5eb902" providerId="ADAL" clId="{340A6395-4F37-4F32-9E99-B5FA0B6A4C60}" dt="2025-02-28T17:03:29.152" v="5308" actId="1038"/>
          <ac:grpSpMkLst>
            <pc:docMk/>
            <pc:sldMk cId="138279316" sldId="2147376768"/>
            <ac:grpSpMk id="81" creationId="{5FA06DF2-8A08-8B7A-564F-114363AC3E7D}"/>
          </ac:grpSpMkLst>
        </pc:grpChg>
        <pc:grpChg chg="add mod">
          <ac:chgData name="MACDOUGALL Iain (RED)" userId="a1c40b49-99d0-4878-bab8-e60b3f5eb902" providerId="ADAL" clId="{340A6395-4F37-4F32-9E99-B5FA0B6A4C60}" dt="2025-02-28T17:03:29.152" v="5308" actId="1038"/>
          <ac:grpSpMkLst>
            <pc:docMk/>
            <pc:sldMk cId="138279316" sldId="2147376768"/>
            <ac:grpSpMk id="82" creationId="{8D6EA612-DB49-969D-7DBF-0ACC242066CA}"/>
          </ac:grpSpMkLst>
        </pc:grpChg>
        <pc:grpChg chg="add mod">
          <ac:chgData name="MACDOUGALL Iain (RED)" userId="a1c40b49-99d0-4878-bab8-e60b3f5eb902" providerId="ADAL" clId="{340A6395-4F37-4F32-9E99-B5FA0B6A4C60}" dt="2025-02-28T17:03:29.152" v="5308" actId="1038"/>
          <ac:grpSpMkLst>
            <pc:docMk/>
            <pc:sldMk cId="138279316" sldId="2147376768"/>
            <ac:grpSpMk id="83" creationId="{B888B661-AF0D-1331-AD02-9C36ECA01E62}"/>
          </ac:grpSpMkLst>
        </pc:grpChg>
        <pc:grpChg chg="add mod">
          <ac:chgData name="MACDOUGALL Iain (RED)" userId="a1c40b49-99d0-4878-bab8-e60b3f5eb902" providerId="ADAL" clId="{340A6395-4F37-4F32-9E99-B5FA0B6A4C60}" dt="2025-02-28T17:03:29.152" v="5308" actId="1038"/>
          <ac:grpSpMkLst>
            <pc:docMk/>
            <pc:sldMk cId="138279316" sldId="2147376768"/>
            <ac:grpSpMk id="84" creationId="{AEB20F5E-E1B5-01B6-672D-BE369F444B08}"/>
          </ac:grpSpMkLst>
        </pc:grpChg>
        <pc:picChg chg="add mod">
          <ac:chgData name="MACDOUGALL Iain (RED)" userId="a1c40b49-99d0-4878-bab8-e60b3f5eb902" providerId="ADAL" clId="{340A6395-4F37-4F32-9E99-B5FA0B6A4C60}" dt="2025-03-03T09:55:24.045" v="6074" actId="1076"/>
          <ac:picMkLst>
            <pc:docMk/>
            <pc:sldMk cId="138279316" sldId="2147376768"/>
            <ac:picMk id="6" creationId="{14231062-3B36-76F1-5E0A-94B86CB20154}"/>
          </ac:picMkLst>
        </pc:picChg>
        <pc:picChg chg="add del mod">
          <ac:chgData name="MACDOUGALL Iain (RED)" userId="a1c40b49-99d0-4878-bab8-e60b3f5eb902" providerId="ADAL" clId="{340A6395-4F37-4F32-9E99-B5FA0B6A4C60}" dt="2025-03-03T09:55:21.345" v="6073" actId="1076"/>
          <ac:picMkLst>
            <pc:docMk/>
            <pc:sldMk cId="138279316" sldId="2147376768"/>
            <ac:picMk id="1026" creationId="{0FA6A212-C797-2109-B23E-D3A75B0984B6}"/>
          </ac:picMkLst>
        </pc:picChg>
      </pc:sldChg>
      <pc:sldChg chg="add del replId">
        <pc:chgData name="MACDOUGALL Iain (RED)" userId="a1c40b49-99d0-4878-bab8-e60b3f5eb902" providerId="ADAL" clId="{340A6395-4F37-4F32-9E99-B5FA0B6A4C60}" dt="2025-03-04T12:02:52.373" v="11345" actId="47"/>
        <pc:sldMkLst>
          <pc:docMk/>
          <pc:sldMk cId="321594929" sldId="2147376769"/>
        </pc:sldMkLst>
      </pc:sldChg>
      <pc:sldChg chg="addSp delSp modSp add mod modTransition modAnim">
        <pc:chgData name="MACDOUGALL Iain (RED)" userId="a1c40b49-99d0-4878-bab8-e60b3f5eb902" providerId="ADAL" clId="{340A6395-4F37-4F32-9E99-B5FA0B6A4C60}" dt="2025-03-10T09:00:33.789" v="23026" actId="20577"/>
        <pc:sldMkLst>
          <pc:docMk/>
          <pc:sldMk cId="2408485469" sldId="2147376770"/>
        </pc:sldMkLst>
        <pc:spChg chg="mod">
          <ac:chgData name="MACDOUGALL Iain (RED)" userId="a1c40b49-99d0-4878-bab8-e60b3f5eb902" providerId="ADAL" clId="{340A6395-4F37-4F32-9E99-B5FA0B6A4C60}" dt="2025-03-03T09:55:36.122" v="6076" actId="20577"/>
          <ac:spMkLst>
            <pc:docMk/>
            <pc:sldMk cId="2408485469" sldId="2147376770"/>
            <ac:spMk id="5" creationId="{2D2447E3-2945-7FAD-7F85-B601E869BECC}"/>
          </ac:spMkLst>
        </pc:spChg>
        <pc:spChg chg="add mod">
          <ac:chgData name="MACDOUGALL Iain (RED)" userId="a1c40b49-99d0-4878-bab8-e60b3f5eb902" providerId="ADAL" clId="{340A6395-4F37-4F32-9E99-B5FA0B6A4C60}" dt="2025-02-28T17:27:37.024" v="5334"/>
          <ac:spMkLst>
            <pc:docMk/>
            <pc:sldMk cId="2408485469" sldId="2147376770"/>
            <ac:spMk id="13" creationId="{012B68F3-2063-A4B5-92C7-7229CDEDBE05}"/>
          </ac:spMkLst>
        </pc:spChg>
        <pc:spChg chg="add mod">
          <ac:chgData name="MACDOUGALL Iain (RED)" userId="a1c40b49-99d0-4878-bab8-e60b3f5eb902" providerId="ADAL" clId="{340A6395-4F37-4F32-9E99-B5FA0B6A4C60}" dt="2025-02-28T17:27:37.024" v="5334"/>
          <ac:spMkLst>
            <pc:docMk/>
            <pc:sldMk cId="2408485469" sldId="2147376770"/>
            <ac:spMk id="15" creationId="{1BF890AB-EED7-498D-4CE8-DA42822BD02B}"/>
          </ac:spMkLst>
        </pc:spChg>
        <pc:spChg chg="add mod">
          <ac:chgData name="MACDOUGALL Iain (RED)" userId="a1c40b49-99d0-4878-bab8-e60b3f5eb902" providerId="ADAL" clId="{340A6395-4F37-4F32-9E99-B5FA0B6A4C60}" dt="2025-02-28T17:27:37.024" v="5334"/>
          <ac:spMkLst>
            <pc:docMk/>
            <pc:sldMk cId="2408485469" sldId="2147376770"/>
            <ac:spMk id="17" creationId="{CE0A9E0A-9470-4D8D-1FD7-FAEE36D506CD}"/>
          </ac:spMkLst>
        </pc:spChg>
        <pc:spChg chg="add mod">
          <ac:chgData name="MACDOUGALL Iain (RED)" userId="a1c40b49-99d0-4878-bab8-e60b3f5eb902" providerId="ADAL" clId="{340A6395-4F37-4F32-9E99-B5FA0B6A4C60}" dt="2025-03-03T10:20:11.557" v="6289" actId="1076"/>
          <ac:spMkLst>
            <pc:docMk/>
            <pc:sldMk cId="2408485469" sldId="2147376770"/>
            <ac:spMk id="19" creationId="{60116158-4F60-35D8-AF02-BCB1E0A1D4C1}"/>
          </ac:spMkLst>
        </pc:spChg>
        <pc:spChg chg="add mod">
          <ac:chgData name="MACDOUGALL Iain (RED)" userId="a1c40b49-99d0-4878-bab8-e60b3f5eb902" providerId="ADAL" clId="{340A6395-4F37-4F32-9E99-B5FA0B6A4C60}" dt="2025-02-28T17:27:37.024" v="5334"/>
          <ac:spMkLst>
            <pc:docMk/>
            <pc:sldMk cId="2408485469" sldId="2147376770"/>
            <ac:spMk id="24" creationId="{E80B826F-6ED7-EA48-829C-CB4C0BB1FE96}"/>
          </ac:spMkLst>
        </pc:spChg>
        <pc:spChg chg="add mod">
          <ac:chgData name="MACDOUGALL Iain (RED)" userId="a1c40b49-99d0-4878-bab8-e60b3f5eb902" providerId="ADAL" clId="{340A6395-4F37-4F32-9E99-B5FA0B6A4C60}" dt="2025-03-03T10:20:11.557" v="6289" actId="1076"/>
          <ac:spMkLst>
            <pc:docMk/>
            <pc:sldMk cId="2408485469" sldId="2147376770"/>
            <ac:spMk id="26" creationId="{8FE42153-AA53-052B-81AF-B537F9CB9EF6}"/>
          </ac:spMkLst>
        </pc:spChg>
        <pc:spChg chg="add mod">
          <ac:chgData name="MACDOUGALL Iain (RED)" userId="a1c40b49-99d0-4878-bab8-e60b3f5eb902" providerId="ADAL" clId="{340A6395-4F37-4F32-9E99-B5FA0B6A4C60}" dt="2025-02-28T17:41:11.852" v="5686" actId="207"/>
          <ac:spMkLst>
            <pc:docMk/>
            <pc:sldMk cId="2408485469" sldId="2147376770"/>
            <ac:spMk id="28" creationId="{02771591-9636-EF34-7684-ABC1C4A34AA9}"/>
          </ac:spMkLst>
        </pc:spChg>
        <pc:spChg chg="add mod">
          <ac:chgData name="MACDOUGALL Iain (RED)" userId="a1c40b49-99d0-4878-bab8-e60b3f5eb902" providerId="ADAL" clId="{340A6395-4F37-4F32-9E99-B5FA0B6A4C60}" dt="2025-03-03T10:20:11.557" v="6289" actId="1076"/>
          <ac:spMkLst>
            <pc:docMk/>
            <pc:sldMk cId="2408485469" sldId="2147376770"/>
            <ac:spMk id="30" creationId="{B5EBFC80-5F85-E750-ED84-9A5F2B0B8943}"/>
          </ac:spMkLst>
        </pc:spChg>
        <pc:spChg chg="add mod">
          <ac:chgData name="MACDOUGALL Iain (RED)" userId="a1c40b49-99d0-4878-bab8-e60b3f5eb902" providerId="ADAL" clId="{340A6395-4F37-4F32-9E99-B5FA0B6A4C60}" dt="2025-03-03T10:20:11.557" v="6289" actId="1076"/>
          <ac:spMkLst>
            <pc:docMk/>
            <pc:sldMk cId="2408485469" sldId="2147376770"/>
            <ac:spMk id="32" creationId="{8DDE7B49-127F-2D9A-6231-2ECEA3574AA8}"/>
          </ac:spMkLst>
        </pc:spChg>
        <pc:spChg chg="add mod">
          <ac:chgData name="MACDOUGALL Iain (RED)" userId="a1c40b49-99d0-4878-bab8-e60b3f5eb902" providerId="ADAL" clId="{340A6395-4F37-4F32-9E99-B5FA0B6A4C60}" dt="2025-02-28T17:27:37.024" v="5334"/>
          <ac:spMkLst>
            <pc:docMk/>
            <pc:sldMk cId="2408485469" sldId="2147376770"/>
            <ac:spMk id="33" creationId="{3239BCA7-3016-F8B3-E748-EF908A8F1DAB}"/>
          </ac:spMkLst>
        </pc:spChg>
        <pc:spChg chg="add mod">
          <ac:chgData name="MACDOUGALL Iain (RED)" userId="a1c40b49-99d0-4878-bab8-e60b3f5eb902" providerId="ADAL" clId="{340A6395-4F37-4F32-9E99-B5FA0B6A4C60}" dt="2025-03-03T10:20:11.557" v="6289" actId="1076"/>
          <ac:spMkLst>
            <pc:docMk/>
            <pc:sldMk cId="2408485469" sldId="2147376770"/>
            <ac:spMk id="34" creationId="{F7924AAE-41A0-500E-DB84-1B2568298910}"/>
          </ac:spMkLst>
        </pc:spChg>
        <pc:spChg chg="add mod">
          <ac:chgData name="MACDOUGALL Iain (RED)" userId="a1c40b49-99d0-4878-bab8-e60b3f5eb902" providerId="ADAL" clId="{340A6395-4F37-4F32-9E99-B5FA0B6A4C60}" dt="2025-02-28T17:27:37.024" v="5334"/>
          <ac:spMkLst>
            <pc:docMk/>
            <pc:sldMk cId="2408485469" sldId="2147376770"/>
            <ac:spMk id="36" creationId="{FD021CE2-11AD-40B8-E74C-6793BD4B066A}"/>
          </ac:spMkLst>
        </pc:spChg>
        <pc:spChg chg="add mod">
          <ac:chgData name="MACDOUGALL Iain (RED)" userId="a1c40b49-99d0-4878-bab8-e60b3f5eb902" providerId="ADAL" clId="{340A6395-4F37-4F32-9E99-B5FA0B6A4C60}" dt="2025-03-03T10:20:11.557" v="6289" actId="1076"/>
          <ac:spMkLst>
            <pc:docMk/>
            <pc:sldMk cId="2408485469" sldId="2147376770"/>
            <ac:spMk id="37" creationId="{DC03AE2B-E638-0AD7-C1FF-27F199F20B1A}"/>
          </ac:spMkLst>
        </pc:spChg>
        <pc:spChg chg="add mod">
          <ac:chgData name="MACDOUGALL Iain (RED)" userId="a1c40b49-99d0-4878-bab8-e60b3f5eb902" providerId="ADAL" clId="{340A6395-4F37-4F32-9E99-B5FA0B6A4C60}" dt="2025-02-28T17:41:05.207" v="5685" actId="207"/>
          <ac:spMkLst>
            <pc:docMk/>
            <pc:sldMk cId="2408485469" sldId="2147376770"/>
            <ac:spMk id="38" creationId="{160DF70F-7B1D-3796-B175-160D7FA868C5}"/>
          </ac:spMkLst>
        </pc:spChg>
        <pc:spChg chg="add mod">
          <ac:chgData name="MACDOUGALL Iain (RED)" userId="a1c40b49-99d0-4878-bab8-e60b3f5eb902" providerId="ADAL" clId="{340A6395-4F37-4F32-9E99-B5FA0B6A4C60}" dt="2025-03-03T10:20:11.557" v="6289" actId="1076"/>
          <ac:spMkLst>
            <pc:docMk/>
            <pc:sldMk cId="2408485469" sldId="2147376770"/>
            <ac:spMk id="39" creationId="{BB7D8949-292F-5D77-F22A-1E32A36F6400}"/>
          </ac:spMkLst>
        </pc:spChg>
        <pc:spChg chg="add mod">
          <ac:chgData name="MACDOUGALL Iain (RED)" userId="a1c40b49-99d0-4878-bab8-e60b3f5eb902" providerId="ADAL" clId="{340A6395-4F37-4F32-9E99-B5FA0B6A4C60}" dt="2025-02-28T17:27:37.024" v="5334"/>
          <ac:spMkLst>
            <pc:docMk/>
            <pc:sldMk cId="2408485469" sldId="2147376770"/>
            <ac:spMk id="40" creationId="{682E558F-F9A8-69CA-D26D-BC1A71DC1613}"/>
          </ac:spMkLst>
        </pc:spChg>
        <pc:spChg chg="add mod">
          <ac:chgData name="MACDOUGALL Iain (RED)" userId="a1c40b49-99d0-4878-bab8-e60b3f5eb902" providerId="ADAL" clId="{340A6395-4F37-4F32-9E99-B5FA0B6A4C60}" dt="2025-02-28T17:27:37.024" v="5334"/>
          <ac:spMkLst>
            <pc:docMk/>
            <pc:sldMk cId="2408485469" sldId="2147376770"/>
            <ac:spMk id="41" creationId="{9754A5FA-0AEE-A03E-66E8-B593280EFD8C}"/>
          </ac:spMkLst>
        </pc:spChg>
        <pc:spChg chg="add mod">
          <ac:chgData name="MACDOUGALL Iain (RED)" userId="a1c40b49-99d0-4878-bab8-e60b3f5eb902" providerId="ADAL" clId="{340A6395-4F37-4F32-9E99-B5FA0B6A4C60}" dt="2025-03-03T10:20:11.557" v="6289" actId="1076"/>
          <ac:spMkLst>
            <pc:docMk/>
            <pc:sldMk cId="2408485469" sldId="2147376770"/>
            <ac:spMk id="42" creationId="{35E70243-F364-609F-6800-BE17328A8E93}"/>
          </ac:spMkLst>
        </pc:spChg>
        <pc:spChg chg="add mod">
          <ac:chgData name="MACDOUGALL Iain (RED)" userId="a1c40b49-99d0-4878-bab8-e60b3f5eb902" providerId="ADAL" clId="{340A6395-4F37-4F32-9E99-B5FA0B6A4C60}" dt="2025-03-03T10:20:11.557" v="6289" actId="1076"/>
          <ac:spMkLst>
            <pc:docMk/>
            <pc:sldMk cId="2408485469" sldId="2147376770"/>
            <ac:spMk id="44" creationId="{A2151181-CF9E-11C5-F297-5AD3D78AF354}"/>
          </ac:spMkLst>
        </pc:spChg>
        <pc:spChg chg="add mod">
          <ac:chgData name="MACDOUGALL Iain (RED)" userId="a1c40b49-99d0-4878-bab8-e60b3f5eb902" providerId="ADAL" clId="{340A6395-4F37-4F32-9E99-B5FA0B6A4C60}" dt="2025-03-03T11:13:54.476" v="6531" actId="20577"/>
          <ac:spMkLst>
            <pc:docMk/>
            <pc:sldMk cId="2408485469" sldId="2147376770"/>
            <ac:spMk id="45" creationId="{9079B120-8FCE-EECE-9425-D08A39887B74}"/>
          </ac:spMkLst>
        </pc:spChg>
        <pc:spChg chg="add mod">
          <ac:chgData name="MACDOUGALL Iain (RED)" userId="a1c40b49-99d0-4878-bab8-e60b3f5eb902" providerId="ADAL" clId="{340A6395-4F37-4F32-9E99-B5FA0B6A4C60}" dt="2025-03-03T11:13:53.005" v="6528" actId="20577"/>
          <ac:spMkLst>
            <pc:docMk/>
            <pc:sldMk cId="2408485469" sldId="2147376770"/>
            <ac:spMk id="51" creationId="{4E288C6F-BF4A-A569-2316-9C3F2E37CDE2}"/>
          </ac:spMkLst>
        </pc:spChg>
        <pc:spChg chg="add mod">
          <ac:chgData name="MACDOUGALL Iain (RED)" userId="a1c40b49-99d0-4878-bab8-e60b3f5eb902" providerId="ADAL" clId="{340A6395-4F37-4F32-9E99-B5FA0B6A4C60}" dt="2025-03-03T13:58:04.454" v="7649" actId="1076"/>
          <ac:spMkLst>
            <pc:docMk/>
            <pc:sldMk cId="2408485469" sldId="2147376770"/>
            <ac:spMk id="53" creationId="{FA93FD2E-9A06-B33C-6552-59AA804A19D5}"/>
          </ac:spMkLst>
        </pc:spChg>
        <pc:spChg chg="mod">
          <ac:chgData name="MACDOUGALL Iain (RED)" userId="a1c40b49-99d0-4878-bab8-e60b3f5eb902" providerId="ADAL" clId="{340A6395-4F37-4F32-9E99-B5FA0B6A4C60}" dt="2025-03-03T15:37:39.937" v="8441"/>
          <ac:spMkLst>
            <pc:docMk/>
            <pc:sldMk cId="2408485469" sldId="2147376770"/>
            <ac:spMk id="110" creationId="{F9D479BE-32C3-5C8B-D019-1678BDB840C9}"/>
          </ac:spMkLst>
        </pc:spChg>
        <pc:spChg chg="mod">
          <ac:chgData name="MACDOUGALL Iain (RED)" userId="a1c40b49-99d0-4878-bab8-e60b3f5eb902" providerId="ADAL" clId="{340A6395-4F37-4F32-9E99-B5FA0B6A4C60}" dt="2025-03-03T15:37:39.937" v="8441"/>
          <ac:spMkLst>
            <pc:docMk/>
            <pc:sldMk cId="2408485469" sldId="2147376770"/>
            <ac:spMk id="111" creationId="{7076F4ED-2CAD-04CC-589A-9EDB4ECC3569}"/>
          </ac:spMkLst>
        </pc:spChg>
        <pc:spChg chg="mod">
          <ac:chgData name="MACDOUGALL Iain (RED)" userId="a1c40b49-99d0-4878-bab8-e60b3f5eb902" providerId="ADAL" clId="{340A6395-4F37-4F32-9E99-B5FA0B6A4C60}" dt="2025-03-03T15:37:39.937" v="8441"/>
          <ac:spMkLst>
            <pc:docMk/>
            <pc:sldMk cId="2408485469" sldId="2147376770"/>
            <ac:spMk id="113" creationId="{46D264A2-7392-6B2A-E7EE-2C32C8631063}"/>
          </ac:spMkLst>
        </pc:spChg>
        <pc:spChg chg="mod">
          <ac:chgData name="MACDOUGALL Iain (RED)" userId="a1c40b49-99d0-4878-bab8-e60b3f5eb902" providerId="ADAL" clId="{340A6395-4F37-4F32-9E99-B5FA0B6A4C60}" dt="2025-03-03T15:37:39.937" v="8441"/>
          <ac:spMkLst>
            <pc:docMk/>
            <pc:sldMk cId="2408485469" sldId="2147376770"/>
            <ac:spMk id="114" creationId="{88786E96-29A1-F1B9-660C-A36CC47D2D40}"/>
          </ac:spMkLst>
        </pc:spChg>
        <pc:spChg chg="mod">
          <ac:chgData name="MACDOUGALL Iain (RED)" userId="a1c40b49-99d0-4878-bab8-e60b3f5eb902" providerId="ADAL" clId="{340A6395-4F37-4F32-9E99-B5FA0B6A4C60}" dt="2025-03-03T15:37:39.937" v="8441"/>
          <ac:spMkLst>
            <pc:docMk/>
            <pc:sldMk cId="2408485469" sldId="2147376770"/>
            <ac:spMk id="116" creationId="{91029121-BB1A-623E-32D4-0EE4ED1D9E88}"/>
          </ac:spMkLst>
        </pc:spChg>
        <pc:spChg chg="mod">
          <ac:chgData name="MACDOUGALL Iain (RED)" userId="a1c40b49-99d0-4878-bab8-e60b3f5eb902" providerId="ADAL" clId="{340A6395-4F37-4F32-9E99-B5FA0B6A4C60}" dt="2025-03-10T09:00:33.789" v="23026" actId="20577"/>
          <ac:spMkLst>
            <pc:docMk/>
            <pc:sldMk cId="2408485469" sldId="2147376770"/>
            <ac:spMk id="120" creationId="{3C3A29D6-524D-A5E6-5C28-6B528BDAD27F}"/>
          </ac:spMkLst>
        </pc:spChg>
        <pc:spChg chg="mod">
          <ac:chgData name="MACDOUGALL Iain (RED)" userId="a1c40b49-99d0-4878-bab8-e60b3f5eb902" providerId="ADAL" clId="{340A6395-4F37-4F32-9E99-B5FA0B6A4C60}" dt="2025-03-03T15:37:39.937" v="8441"/>
          <ac:spMkLst>
            <pc:docMk/>
            <pc:sldMk cId="2408485469" sldId="2147376770"/>
            <ac:spMk id="123" creationId="{9D3A55D2-028A-8D9F-7462-CE2AD12FC902}"/>
          </ac:spMkLst>
        </pc:spChg>
        <pc:spChg chg="mod">
          <ac:chgData name="MACDOUGALL Iain (RED)" userId="a1c40b49-99d0-4878-bab8-e60b3f5eb902" providerId="ADAL" clId="{340A6395-4F37-4F32-9E99-B5FA0B6A4C60}" dt="2025-03-03T15:37:39.937" v="8441"/>
          <ac:spMkLst>
            <pc:docMk/>
            <pc:sldMk cId="2408485469" sldId="2147376770"/>
            <ac:spMk id="125" creationId="{4F5AA1AA-7336-5FA4-A26A-0FAB91D31A9D}"/>
          </ac:spMkLst>
        </pc:spChg>
        <pc:spChg chg="mod">
          <ac:chgData name="MACDOUGALL Iain (RED)" userId="a1c40b49-99d0-4878-bab8-e60b3f5eb902" providerId="ADAL" clId="{340A6395-4F37-4F32-9E99-B5FA0B6A4C60}" dt="2025-03-03T15:37:39.937" v="8441"/>
          <ac:spMkLst>
            <pc:docMk/>
            <pc:sldMk cId="2408485469" sldId="2147376770"/>
            <ac:spMk id="135" creationId="{D3A41A3E-EB62-DC66-2765-A51615EE3A18}"/>
          </ac:spMkLst>
        </pc:spChg>
        <pc:spChg chg="mod">
          <ac:chgData name="MACDOUGALL Iain (RED)" userId="a1c40b49-99d0-4878-bab8-e60b3f5eb902" providerId="ADAL" clId="{340A6395-4F37-4F32-9E99-B5FA0B6A4C60}" dt="2025-03-03T15:37:39.937" v="8441"/>
          <ac:spMkLst>
            <pc:docMk/>
            <pc:sldMk cId="2408485469" sldId="2147376770"/>
            <ac:spMk id="138" creationId="{29DA6A93-196B-288E-F5E0-960ACA2AFE6C}"/>
          </ac:spMkLst>
        </pc:spChg>
        <pc:grpChg chg="mod">
          <ac:chgData name="MACDOUGALL Iain (RED)" userId="a1c40b49-99d0-4878-bab8-e60b3f5eb902" providerId="ADAL" clId="{340A6395-4F37-4F32-9E99-B5FA0B6A4C60}" dt="2025-03-03T10:21:48.860" v="6308" actId="1076"/>
          <ac:grpSpMkLst>
            <pc:docMk/>
            <pc:sldMk cId="2408485469" sldId="2147376770"/>
            <ac:grpSpMk id="73" creationId="{96948F18-4E02-FE14-63D5-0AD0B83DD999}"/>
          </ac:grpSpMkLst>
        </pc:grpChg>
        <pc:cxnChg chg="add mod">
          <ac:chgData name="MACDOUGALL Iain (RED)" userId="a1c40b49-99d0-4878-bab8-e60b3f5eb902" providerId="ADAL" clId="{340A6395-4F37-4F32-9E99-B5FA0B6A4C60}" dt="2025-02-28T17:27:37.024" v="5334"/>
          <ac:cxnSpMkLst>
            <pc:docMk/>
            <pc:sldMk cId="2408485469" sldId="2147376770"/>
            <ac:cxnSpMk id="6" creationId="{425C8B56-7241-CF52-C7E2-CE7F8A6F4B61}"/>
          </ac:cxnSpMkLst>
        </pc:cxnChg>
        <pc:cxnChg chg="add mod">
          <ac:chgData name="MACDOUGALL Iain (RED)" userId="a1c40b49-99d0-4878-bab8-e60b3f5eb902" providerId="ADAL" clId="{340A6395-4F37-4F32-9E99-B5FA0B6A4C60}" dt="2025-02-28T17:27:37.024" v="5334"/>
          <ac:cxnSpMkLst>
            <pc:docMk/>
            <pc:sldMk cId="2408485469" sldId="2147376770"/>
            <ac:cxnSpMk id="8" creationId="{A063DB61-B89E-796C-F234-E9C3C9BA2B9D}"/>
          </ac:cxnSpMkLst>
        </pc:cxnChg>
        <pc:cxnChg chg="add mod">
          <ac:chgData name="MACDOUGALL Iain (RED)" userId="a1c40b49-99d0-4878-bab8-e60b3f5eb902" providerId="ADAL" clId="{340A6395-4F37-4F32-9E99-B5FA0B6A4C60}" dt="2025-02-28T17:27:37.024" v="5334"/>
          <ac:cxnSpMkLst>
            <pc:docMk/>
            <pc:sldMk cId="2408485469" sldId="2147376770"/>
            <ac:cxnSpMk id="22" creationId="{C973ACCE-4125-0271-D8AF-45A7A94F533E}"/>
          </ac:cxnSpMkLst>
        </pc:cxnChg>
        <pc:cxnChg chg="add mod">
          <ac:chgData name="MACDOUGALL Iain (RED)" userId="a1c40b49-99d0-4878-bab8-e60b3f5eb902" providerId="ADAL" clId="{340A6395-4F37-4F32-9E99-B5FA0B6A4C60}" dt="2025-02-28T17:27:37.024" v="5334"/>
          <ac:cxnSpMkLst>
            <pc:docMk/>
            <pc:sldMk cId="2408485469" sldId="2147376770"/>
            <ac:cxnSpMk id="35" creationId="{FEB7A583-7CB4-C676-9F9F-AB48923D005A}"/>
          </ac:cxnSpMkLst>
        </pc:cxnChg>
        <pc:cxnChg chg="add mod">
          <ac:chgData name="MACDOUGALL Iain (RED)" userId="a1c40b49-99d0-4878-bab8-e60b3f5eb902" providerId="ADAL" clId="{340A6395-4F37-4F32-9E99-B5FA0B6A4C60}" dt="2025-02-28T17:27:37.024" v="5334"/>
          <ac:cxnSpMkLst>
            <pc:docMk/>
            <pc:sldMk cId="2408485469" sldId="2147376770"/>
            <ac:cxnSpMk id="43" creationId="{86C45D54-EB6B-6DC1-CF83-C6D3985844A3}"/>
          </ac:cxnSpMkLst>
        </pc:cxnChg>
        <pc:cxnChg chg="add mod">
          <ac:chgData name="MACDOUGALL Iain (RED)" userId="a1c40b49-99d0-4878-bab8-e60b3f5eb902" providerId="ADAL" clId="{340A6395-4F37-4F32-9E99-B5FA0B6A4C60}" dt="2025-02-28T17:27:37.024" v="5334"/>
          <ac:cxnSpMkLst>
            <pc:docMk/>
            <pc:sldMk cId="2408485469" sldId="2147376770"/>
            <ac:cxnSpMk id="46" creationId="{46B6A99E-1407-60B9-09D5-2B4C2F7E6902}"/>
          </ac:cxnSpMkLst>
        </pc:cxnChg>
        <pc:cxnChg chg="add mod">
          <ac:chgData name="MACDOUGALL Iain (RED)" userId="a1c40b49-99d0-4878-bab8-e60b3f5eb902" providerId="ADAL" clId="{340A6395-4F37-4F32-9E99-B5FA0B6A4C60}" dt="2025-02-28T17:27:37.024" v="5334"/>
          <ac:cxnSpMkLst>
            <pc:docMk/>
            <pc:sldMk cId="2408485469" sldId="2147376770"/>
            <ac:cxnSpMk id="47" creationId="{C3FE6834-D8E8-68FB-F74C-001B97BBC021}"/>
          </ac:cxnSpMkLst>
        </pc:cxnChg>
        <pc:cxnChg chg="add mod">
          <ac:chgData name="MACDOUGALL Iain (RED)" userId="a1c40b49-99d0-4878-bab8-e60b3f5eb902" providerId="ADAL" clId="{340A6395-4F37-4F32-9E99-B5FA0B6A4C60}" dt="2025-02-28T17:40:48.541" v="5683" actId="1035"/>
          <ac:cxnSpMkLst>
            <pc:docMk/>
            <pc:sldMk cId="2408485469" sldId="2147376770"/>
            <ac:cxnSpMk id="48" creationId="{45913969-9F8E-FB53-37BE-795C3CFA2E31}"/>
          </ac:cxnSpMkLst>
        </pc:cxnChg>
        <pc:cxnChg chg="add mod">
          <ac:chgData name="MACDOUGALL Iain (RED)" userId="a1c40b49-99d0-4878-bab8-e60b3f5eb902" providerId="ADAL" clId="{340A6395-4F37-4F32-9E99-B5FA0B6A4C60}" dt="2025-03-03T11:11:23.889" v="6381" actId="692"/>
          <ac:cxnSpMkLst>
            <pc:docMk/>
            <pc:sldMk cId="2408485469" sldId="2147376770"/>
            <ac:cxnSpMk id="49" creationId="{728D1D85-06E8-B1D0-325D-847F70AE25A3}"/>
          </ac:cxnSpMkLst>
        </pc:cxnChg>
      </pc:sldChg>
      <pc:sldChg chg="addSp delSp modSp add mod modTransition modAnim">
        <pc:chgData name="MACDOUGALL Iain (RED)" userId="a1c40b49-99d0-4878-bab8-e60b3f5eb902" providerId="ADAL" clId="{340A6395-4F37-4F32-9E99-B5FA0B6A4C60}" dt="2025-03-10T09:00:40.640" v="23028" actId="20577"/>
        <pc:sldMkLst>
          <pc:docMk/>
          <pc:sldMk cId="1900985145" sldId="2147376771"/>
        </pc:sldMkLst>
        <pc:spChg chg="mod">
          <ac:chgData name="MACDOUGALL Iain (RED)" userId="a1c40b49-99d0-4878-bab8-e60b3f5eb902" providerId="ADAL" clId="{340A6395-4F37-4F32-9E99-B5FA0B6A4C60}" dt="2025-03-03T09:55:41.408" v="6078" actId="20577"/>
          <ac:spMkLst>
            <pc:docMk/>
            <pc:sldMk cId="1900985145" sldId="2147376771"/>
            <ac:spMk id="5" creationId="{7F199026-E3E2-6858-EAF2-FA8513CE910B}"/>
          </ac:spMkLst>
        </pc:spChg>
        <pc:spChg chg="add mod">
          <ac:chgData name="MACDOUGALL Iain (RED)" userId="a1c40b49-99d0-4878-bab8-e60b3f5eb902" providerId="ADAL" clId="{340A6395-4F37-4F32-9E99-B5FA0B6A4C60}" dt="2025-03-03T16:50:40.922" v="9198" actId="313"/>
          <ac:spMkLst>
            <pc:docMk/>
            <pc:sldMk cId="1900985145" sldId="2147376771"/>
            <ac:spMk id="50" creationId="{8F79535A-9DFF-1B88-89DD-BAC321C3EDDC}"/>
          </ac:spMkLst>
        </pc:spChg>
        <pc:spChg chg="add mod">
          <ac:chgData name="MACDOUGALL Iain (RED)" userId="a1c40b49-99d0-4878-bab8-e60b3f5eb902" providerId="ADAL" clId="{340A6395-4F37-4F32-9E99-B5FA0B6A4C60}" dt="2025-03-03T14:56:34.237" v="7839"/>
          <ac:spMkLst>
            <pc:docMk/>
            <pc:sldMk cId="1900985145" sldId="2147376771"/>
            <ac:spMk id="59" creationId="{B2075D8D-3DFA-85CF-6069-1B4215F533DF}"/>
          </ac:spMkLst>
        </pc:spChg>
        <pc:spChg chg="add mod">
          <ac:chgData name="MACDOUGALL Iain (RED)" userId="a1c40b49-99d0-4878-bab8-e60b3f5eb902" providerId="ADAL" clId="{340A6395-4F37-4F32-9E99-B5FA0B6A4C60}" dt="2025-03-03T14:56:34.237" v="7839"/>
          <ac:spMkLst>
            <pc:docMk/>
            <pc:sldMk cId="1900985145" sldId="2147376771"/>
            <ac:spMk id="60" creationId="{751BF592-D817-5F9B-A4FB-6EE1B45CF594}"/>
          </ac:spMkLst>
        </pc:spChg>
        <pc:spChg chg="add mod">
          <ac:chgData name="MACDOUGALL Iain (RED)" userId="a1c40b49-99d0-4878-bab8-e60b3f5eb902" providerId="ADAL" clId="{340A6395-4F37-4F32-9E99-B5FA0B6A4C60}" dt="2025-03-03T14:56:34.237" v="7839"/>
          <ac:spMkLst>
            <pc:docMk/>
            <pc:sldMk cId="1900985145" sldId="2147376771"/>
            <ac:spMk id="61" creationId="{CF4861E3-0E3E-2D0B-F187-DE3FE15CE8C9}"/>
          </ac:spMkLst>
        </pc:spChg>
        <pc:spChg chg="add mod">
          <ac:chgData name="MACDOUGALL Iain (RED)" userId="a1c40b49-99d0-4878-bab8-e60b3f5eb902" providerId="ADAL" clId="{340A6395-4F37-4F32-9E99-B5FA0B6A4C60}" dt="2025-03-03T14:56:34.237" v="7839"/>
          <ac:spMkLst>
            <pc:docMk/>
            <pc:sldMk cId="1900985145" sldId="2147376771"/>
            <ac:spMk id="63" creationId="{8CA0EF49-A7FF-A7F0-6BC1-824416042862}"/>
          </ac:spMkLst>
        </pc:spChg>
        <pc:spChg chg="mod">
          <ac:chgData name="MACDOUGALL Iain (RED)" userId="a1c40b49-99d0-4878-bab8-e60b3f5eb902" providerId="ADAL" clId="{340A6395-4F37-4F32-9E99-B5FA0B6A4C60}" dt="2025-03-03T14:57:57.049" v="7885" actId="1076"/>
          <ac:spMkLst>
            <pc:docMk/>
            <pc:sldMk cId="1900985145" sldId="2147376771"/>
            <ac:spMk id="64" creationId="{3D3B78D0-7519-E432-D513-6997CE0F8857}"/>
          </ac:spMkLst>
        </pc:spChg>
        <pc:spChg chg="add mod">
          <ac:chgData name="MACDOUGALL Iain (RED)" userId="a1c40b49-99d0-4878-bab8-e60b3f5eb902" providerId="ADAL" clId="{340A6395-4F37-4F32-9E99-B5FA0B6A4C60}" dt="2025-03-03T15:01:47.622" v="7894"/>
          <ac:spMkLst>
            <pc:docMk/>
            <pc:sldMk cId="1900985145" sldId="2147376771"/>
            <ac:spMk id="65" creationId="{36470A99-98A8-3445-4E1B-41476977B821}"/>
          </ac:spMkLst>
        </pc:spChg>
        <pc:spChg chg="add mod">
          <ac:chgData name="MACDOUGALL Iain (RED)" userId="a1c40b49-99d0-4878-bab8-e60b3f5eb902" providerId="ADAL" clId="{340A6395-4F37-4F32-9E99-B5FA0B6A4C60}" dt="2025-03-03T14:56:34.237" v="7839"/>
          <ac:spMkLst>
            <pc:docMk/>
            <pc:sldMk cId="1900985145" sldId="2147376771"/>
            <ac:spMk id="66" creationId="{8781C075-4054-AFE4-4FB1-D5CE0C93DABB}"/>
          </ac:spMkLst>
        </pc:spChg>
        <pc:spChg chg="add mod">
          <ac:chgData name="MACDOUGALL Iain (RED)" userId="a1c40b49-99d0-4878-bab8-e60b3f5eb902" providerId="ADAL" clId="{340A6395-4F37-4F32-9E99-B5FA0B6A4C60}" dt="2025-03-03T14:56:34.237" v="7839"/>
          <ac:spMkLst>
            <pc:docMk/>
            <pc:sldMk cId="1900985145" sldId="2147376771"/>
            <ac:spMk id="67" creationId="{F536288F-52FF-7481-6541-8A7E1F81079E}"/>
          </ac:spMkLst>
        </pc:spChg>
        <pc:spChg chg="add mod">
          <ac:chgData name="MACDOUGALL Iain (RED)" userId="a1c40b49-99d0-4878-bab8-e60b3f5eb902" providerId="ADAL" clId="{340A6395-4F37-4F32-9E99-B5FA0B6A4C60}" dt="2025-03-03T14:56:34.237" v="7839"/>
          <ac:spMkLst>
            <pc:docMk/>
            <pc:sldMk cId="1900985145" sldId="2147376771"/>
            <ac:spMk id="86" creationId="{207AC6F6-6339-017B-15FE-C447E2A96C7D}"/>
          </ac:spMkLst>
        </pc:spChg>
        <pc:spChg chg="mod">
          <ac:chgData name="MACDOUGALL Iain (RED)" userId="a1c40b49-99d0-4878-bab8-e60b3f5eb902" providerId="ADAL" clId="{340A6395-4F37-4F32-9E99-B5FA0B6A4C60}" dt="2025-03-03T14:57:15.608" v="7867" actId="14100"/>
          <ac:spMkLst>
            <pc:docMk/>
            <pc:sldMk cId="1900985145" sldId="2147376771"/>
            <ac:spMk id="87" creationId="{17F780BE-03AD-A819-21D7-212CB8B0FCD9}"/>
          </ac:spMkLst>
        </pc:spChg>
        <pc:spChg chg="mod">
          <ac:chgData name="MACDOUGALL Iain (RED)" userId="a1c40b49-99d0-4878-bab8-e60b3f5eb902" providerId="ADAL" clId="{340A6395-4F37-4F32-9E99-B5FA0B6A4C60}" dt="2025-03-03T14:57:23.988" v="7868"/>
          <ac:spMkLst>
            <pc:docMk/>
            <pc:sldMk cId="1900985145" sldId="2147376771"/>
            <ac:spMk id="88" creationId="{072DFC32-A25B-3491-BB31-80F814D8E158}"/>
          </ac:spMkLst>
        </pc:spChg>
        <pc:spChg chg="add mod">
          <ac:chgData name="MACDOUGALL Iain (RED)" userId="a1c40b49-99d0-4878-bab8-e60b3f5eb902" providerId="ADAL" clId="{340A6395-4F37-4F32-9E99-B5FA0B6A4C60}" dt="2025-03-03T14:56:34.237" v="7839"/>
          <ac:spMkLst>
            <pc:docMk/>
            <pc:sldMk cId="1900985145" sldId="2147376771"/>
            <ac:spMk id="89" creationId="{F8C65822-19C0-38F3-804F-3D2C1700BEA2}"/>
          </ac:spMkLst>
        </pc:spChg>
        <pc:spChg chg="add mod">
          <ac:chgData name="MACDOUGALL Iain (RED)" userId="a1c40b49-99d0-4878-bab8-e60b3f5eb902" providerId="ADAL" clId="{340A6395-4F37-4F32-9E99-B5FA0B6A4C60}" dt="2025-03-03T14:56:34.237" v="7839"/>
          <ac:spMkLst>
            <pc:docMk/>
            <pc:sldMk cId="1900985145" sldId="2147376771"/>
            <ac:spMk id="91" creationId="{7BE41F84-7430-3A2C-62DB-15FD396FA50A}"/>
          </ac:spMkLst>
        </pc:spChg>
        <pc:spChg chg="mod">
          <ac:chgData name="MACDOUGALL Iain (RED)" userId="a1c40b49-99d0-4878-bab8-e60b3f5eb902" providerId="ADAL" clId="{340A6395-4F37-4F32-9E99-B5FA0B6A4C60}" dt="2025-03-03T14:57:46.015" v="7884" actId="1076"/>
          <ac:spMkLst>
            <pc:docMk/>
            <pc:sldMk cId="1900985145" sldId="2147376771"/>
            <ac:spMk id="95" creationId="{24EC3A4C-CFEB-DAB3-E8CE-67613B406BBB}"/>
          </ac:spMkLst>
        </pc:spChg>
        <pc:spChg chg="add mod">
          <ac:chgData name="MACDOUGALL Iain (RED)" userId="a1c40b49-99d0-4878-bab8-e60b3f5eb902" providerId="ADAL" clId="{340A6395-4F37-4F32-9E99-B5FA0B6A4C60}" dt="2025-03-03T14:58:19.867" v="7887" actId="1076"/>
          <ac:spMkLst>
            <pc:docMk/>
            <pc:sldMk cId="1900985145" sldId="2147376771"/>
            <ac:spMk id="99" creationId="{E1959CD8-ADB0-7260-87DB-83EF153BDADC}"/>
          </ac:spMkLst>
        </pc:spChg>
        <pc:spChg chg="add mod">
          <ac:chgData name="MACDOUGALL Iain (RED)" userId="a1c40b49-99d0-4878-bab8-e60b3f5eb902" providerId="ADAL" clId="{340A6395-4F37-4F32-9E99-B5FA0B6A4C60}" dt="2025-03-03T15:37:48.101" v="8443"/>
          <ac:spMkLst>
            <pc:docMk/>
            <pc:sldMk cId="1900985145" sldId="2147376771"/>
            <ac:spMk id="134" creationId="{8C3AE66B-7A89-167D-8D75-E5997D55B98F}"/>
          </ac:spMkLst>
        </pc:spChg>
        <pc:spChg chg="mod">
          <ac:chgData name="MACDOUGALL Iain (RED)" userId="a1c40b49-99d0-4878-bab8-e60b3f5eb902" providerId="ADAL" clId="{340A6395-4F37-4F32-9E99-B5FA0B6A4C60}" dt="2025-03-03T15:37:48.101" v="8443"/>
          <ac:spMkLst>
            <pc:docMk/>
            <pc:sldMk cId="1900985145" sldId="2147376771"/>
            <ac:spMk id="142" creationId="{A254D9D0-61B0-AC24-46B8-7935123653C7}"/>
          </ac:spMkLst>
        </pc:spChg>
        <pc:spChg chg="mod">
          <ac:chgData name="MACDOUGALL Iain (RED)" userId="a1c40b49-99d0-4878-bab8-e60b3f5eb902" providerId="ADAL" clId="{340A6395-4F37-4F32-9E99-B5FA0B6A4C60}" dt="2025-03-03T15:37:48.101" v="8443"/>
          <ac:spMkLst>
            <pc:docMk/>
            <pc:sldMk cId="1900985145" sldId="2147376771"/>
            <ac:spMk id="148" creationId="{5F22CB2D-BA04-B7BB-842D-70253C0A33CD}"/>
          </ac:spMkLst>
        </pc:spChg>
        <pc:spChg chg="mod">
          <ac:chgData name="MACDOUGALL Iain (RED)" userId="a1c40b49-99d0-4878-bab8-e60b3f5eb902" providerId="ADAL" clId="{340A6395-4F37-4F32-9E99-B5FA0B6A4C60}" dt="2025-03-10T09:00:40.640" v="23028" actId="20577"/>
          <ac:spMkLst>
            <pc:docMk/>
            <pc:sldMk cId="1900985145" sldId="2147376771"/>
            <ac:spMk id="149" creationId="{E7D7D9CF-F9DB-7869-18D8-AB155514F651}"/>
          </ac:spMkLst>
        </pc:spChg>
        <pc:spChg chg="mod">
          <ac:chgData name="MACDOUGALL Iain (RED)" userId="a1c40b49-99d0-4878-bab8-e60b3f5eb902" providerId="ADAL" clId="{340A6395-4F37-4F32-9E99-B5FA0B6A4C60}" dt="2025-03-03T15:37:48.101" v="8443"/>
          <ac:spMkLst>
            <pc:docMk/>
            <pc:sldMk cId="1900985145" sldId="2147376771"/>
            <ac:spMk id="157" creationId="{84637F03-7D1B-53B0-D300-827EDD02F9F7}"/>
          </ac:spMkLst>
        </pc:spChg>
        <pc:spChg chg="mod">
          <ac:chgData name="MACDOUGALL Iain (RED)" userId="a1c40b49-99d0-4878-bab8-e60b3f5eb902" providerId="ADAL" clId="{340A6395-4F37-4F32-9E99-B5FA0B6A4C60}" dt="2025-03-03T15:37:48.101" v="8443"/>
          <ac:spMkLst>
            <pc:docMk/>
            <pc:sldMk cId="1900985145" sldId="2147376771"/>
            <ac:spMk id="158" creationId="{1903D462-7450-7F85-320C-3EAD7179B5B1}"/>
          </ac:spMkLst>
        </pc:spChg>
        <pc:spChg chg="mod">
          <ac:chgData name="MACDOUGALL Iain (RED)" userId="a1c40b49-99d0-4878-bab8-e60b3f5eb902" providerId="ADAL" clId="{340A6395-4F37-4F32-9E99-B5FA0B6A4C60}" dt="2025-03-03T15:37:48.101" v="8443"/>
          <ac:spMkLst>
            <pc:docMk/>
            <pc:sldMk cId="1900985145" sldId="2147376771"/>
            <ac:spMk id="160" creationId="{0E69B255-F800-838D-45B9-7A4CC7540495}"/>
          </ac:spMkLst>
        </pc:spChg>
        <pc:spChg chg="mod">
          <ac:chgData name="MACDOUGALL Iain (RED)" userId="a1c40b49-99d0-4878-bab8-e60b3f5eb902" providerId="ADAL" clId="{340A6395-4F37-4F32-9E99-B5FA0B6A4C60}" dt="2025-03-03T15:37:48.101" v="8443"/>
          <ac:spMkLst>
            <pc:docMk/>
            <pc:sldMk cId="1900985145" sldId="2147376771"/>
            <ac:spMk id="161" creationId="{B95A7036-85F9-9521-733B-EC64D0CD5268}"/>
          </ac:spMkLst>
        </pc:spChg>
        <pc:spChg chg="mod">
          <ac:chgData name="MACDOUGALL Iain (RED)" userId="a1c40b49-99d0-4878-bab8-e60b3f5eb902" providerId="ADAL" clId="{340A6395-4F37-4F32-9E99-B5FA0B6A4C60}" dt="2025-03-03T15:37:48.101" v="8443"/>
          <ac:spMkLst>
            <pc:docMk/>
            <pc:sldMk cId="1900985145" sldId="2147376771"/>
            <ac:spMk id="163" creationId="{1191E39A-7387-8728-723F-D664CC4EF362}"/>
          </ac:spMkLst>
        </pc:spChg>
        <pc:spChg chg="mod">
          <ac:chgData name="MACDOUGALL Iain (RED)" userId="a1c40b49-99d0-4878-bab8-e60b3f5eb902" providerId="ADAL" clId="{340A6395-4F37-4F32-9E99-B5FA0B6A4C60}" dt="2025-03-03T15:37:48.101" v="8443"/>
          <ac:spMkLst>
            <pc:docMk/>
            <pc:sldMk cId="1900985145" sldId="2147376771"/>
            <ac:spMk id="166" creationId="{793F7AD0-F81F-0C4F-753B-282679227A92}"/>
          </ac:spMkLst>
        </pc:spChg>
        <pc:spChg chg="mod">
          <ac:chgData name="MACDOUGALL Iain (RED)" userId="a1c40b49-99d0-4878-bab8-e60b3f5eb902" providerId="ADAL" clId="{340A6395-4F37-4F32-9E99-B5FA0B6A4C60}" dt="2025-03-03T15:37:48.101" v="8443"/>
          <ac:spMkLst>
            <pc:docMk/>
            <pc:sldMk cId="1900985145" sldId="2147376771"/>
            <ac:spMk id="167" creationId="{DB5AC066-CA47-946A-0083-279BCCDC1574}"/>
          </ac:spMkLst>
        </pc:spChg>
        <pc:grpChg chg="add del mod">
          <ac:chgData name="MACDOUGALL Iain (RED)" userId="a1c40b49-99d0-4878-bab8-e60b3f5eb902" providerId="ADAL" clId="{340A6395-4F37-4F32-9E99-B5FA0B6A4C60}" dt="2025-03-03T15:30:47.825" v="8345" actId="478"/>
          <ac:grpSpMkLst>
            <pc:docMk/>
            <pc:sldMk cId="1900985145" sldId="2147376771"/>
            <ac:grpSpMk id="84" creationId="{47E52883-E9C4-2E42-03E2-BBE193C7A976}"/>
          </ac:grpSpMkLst>
        </pc:grpChg>
        <pc:cxnChg chg="add mod">
          <ac:chgData name="MACDOUGALL Iain (RED)" userId="a1c40b49-99d0-4878-bab8-e60b3f5eb902" providerId="ADAL" clId="{340A6395-4F37-4F32-9E99-B5FA0B6A4C60}" dt="2025-03-03T11:14:13.317" v="6541" actId="692"/>
          <ac:cxnSpMkLst>
            <pc:docMk/>
            <pc:sldMk cId="1900985145" sldId="2147376771"/>
            <ac:cxnSpMk id="49" creationId="{36CBEE59-8259-5F62-4E56-C2FC6A147B60}"/>
          </ac:cxnSpMkLst>
        </pc:cxnChg>
      </pc:sldChg>
      <pc:sldChg chg="addSp delSp modSp add mod modTransition modAnim">
        <pc:chgData name="MACDOUGALL Iain (RED)" userId="a1c40b49-99d0-4878-bab8-e60b3f5eb902" providerId="ADAL" clId="{340A6395-4F37-4F32-9E99-B5FA0B6A4C60}" dt="2025-03-10T09:00:50.062" v="23030" actId="20577"/>
        <pc:sldMkLst>
          <pc:docMk/>
          <pc:sldMk cId="245930011" sldId="2147376772"/>
        </pc:sldMkLst>
        <pc:spChg chg="mod">
          <ac:chgData name="MACDOUGALL Iain (RED)" userId="a1c40b49-99d0-4878-bab8-e60b3f5eb902" providerId="ADAL" clId="{340A6395-4F37-4F32-9E99-B5FA0B6A4C60}" dt="2025-03-03T15:38:18.484" v="8448" actId="20577"/>
          <ac:spMkLst>
            <pc:docMk/>
            <pc:sldMk cId="245930011" sldId="2147376772"/>
            <ac:spMk id="3" creationId="{C84D40C9-2331-C91E-010E-2E72C580D5D4}"/>
          </ac:spMkLst>
        </pc:spChg>
        <pc:spChg chg="mod">
          <ac:chgData name="MACDOUGALL Iain (RED)" userId="a1c40b49-99d0-4878-bab8-e60b3f5eb902" providerId="ADAL" clId="{340A6395-4F37-4F32-9E99-B5FA0B6A4C60}" dt="2025-03-03T09:55:46.131" v="6080" actId="20577"/>
          <ac:spMkLst>
            <pc:docMk/>
            <pc:sldMk cId="245930011" sldId="2147376772"/>
            <ac:spMk id="5" creationId="{19D07E0E-A77A-0848-E187-5345BB6BDFA0}"/>
          </ac:spMkLst>
        </pc:spChg>
        <pc:spChg chg="mod">
          <ac:chgData name="MACDOUGALL Iain (RED)" userId="a1c40b49-99d0-4878-bab8-e60b3f5eb902" providerId="ADAL" clId="{340A6395-4F37-4F32-9E99-B5FA0B6A4C60}" dt="2025-03-03T11:08:48.218" v="6333"/>
          <ac:spMkLst>
            <pc:docMk/>
            <pc:sldMk cId="245930011" sldId="2147376772"/>
            <ac:spMk id="55" creationId="{8AEC9BB1-6418-F7F5-2E6B-A1CFF56C1B80}"/>
          </ac:spMkLst>
        </pc:spChg>
        <pc:spChg chg="mod">
          <ac:chgData name="MACDOUGALL Iain (RED)" userId="a1c40b49-99d0-4878-bab8-e60b3f5eb902" providerId="ADAL" clId="{340A6395-4F37-4F32-9E99-B5FA0B6A4C60}" dt="2025-03-03T11:08:48.218" v="6333"/>
          <ac:spMkLst>
            <pc:docMk/>
            <pc:sldMk cId="245930011" sldId="2147376772"/>
            <ac:spMk id="60" creationId="{2A35B912-A7F6-2344-DB78-A325B4ABB95B}"/>
          </ac:spMkLst>
        </pc:spChg>
        <pc:spChg chg="mod">
          <ac:chgData name="MACDOUGALL Iain (RED)" userId="a1c40b49-99d0-4878-bab8-e60b3f5eb902" providerId="ADAL" clId="{340A6395-4F37-4F32-9E99-B5FA0B6A4C60}" dt="2025-03-03T11:24:21.654" v="6981" actId="20577"/>
          <ac:spMkLst>
            <pc:docMk/>
            <pc:sldMk cId="245930011" sldId="2147376772"/>
            <ac:spMk id="65" creationId="{A08ED44A-1892-1D52-3E8A-BE51BFF65F20}"/>
          </ac:spMkLst>
        </pc:spChg>
        <pc:spChg chg="mod">
          <ac:chgData name="MACDOUGALL Iain (RED)" userId="a1c40b49-99d0-4878-bab8-e60b3f5eb902" providerId="ADAL" clId="{340A6395-4F37-4F32-9E99-B5FA0B6A4C60}" dt="2025-03-03T11:25:18.767" v="7077" actId="20577"/>
          <ac:spMkLst>
            <pc:docMk/>
            <pc:sldMk cId="245930011" sldId="2147376772"/>
            <ac:spMk id="66" creationId="{1D0EA612-91AB-6C24-051D-898FB11540A1}"/>
          </ac:spMkLst>
        </pc:spChg>
        <pc:spChg chg="mod">
          <ac:chgData name="MACDOUGALL Iain (RED)" userId="a1c40b49-99d0-4878-bab8-e60b3f5eb902" providerId="ADAL" clId="{340A6395-4F37-4F32-9E99-B5FA0B6A4C60}" dt="2025-03-03T15:07:38.804" v="7958" actId="20577"/>
          <ac:spMkLst>
            <pc:docMk/>
            <pc:sldMk cId="245930011" sldId="2147376772"/>
            <ac:spMk id="71" creationId="{2BAACD83-8EEE-2EA4-175F-54F9DE975B37}"/>
          </ac:spMkLst>
        </pc:spChg>
        <pc:spChg chg="mod">
          <ac:chgData name="MACDOUGALL Iain (RED)" userId="a1c40b49-99d0-4878-bab8-e60b3f5eb902" providerId="ADAL" clId="{340A6395-4F37-4F32-9E99-B5FA0B6A4C60}" dt="2025-03-03T15:12:14.562" v="8082" actId="1076"/>
          <ac:spMkLst>
            <pc:docMk/>
            <pc:sldMk cId="245930011" sldId="2147376772"/>
            <ac:spMk id="74" creationId="{14202EC0-796D-D3ED-D909-3FBB77E00DEE}"/>
          </ac:spMkLst>
        </pc:spChg>
        <pc:spChg chg="mod">
          <ac:chgData name="MACDOUGALL Iain (RED)" userId="a1c40b49-99d0-4878-bab8-e60b3f5eb902" providerId="ADAL" clId="{340A6395-4F37-4F32-9E99-B5FA0B6A4C60}" dt="2025-03-03T11:21:04.318" v="6842" actId="20577"/>
          <ac:spMkLst>
            <pc:docMk/>
            <pc:sldMk cId="245930011" sldId="2147376772"/>
            <ac:spMk id="86" creationId="{37D1CC81-34B0-B721-76CF-6F03EF7E2B42}"/>
          </ac:spMkLst>
        </pc:spChg>
        <pc:spChg chg="mod">
          <ac:chgData name="MACDOUGALL Iain (RED)" userId="a1c40b49-99d0-4878-bab8-e60b3f5eb902" providerId="ADAL" clId="{340A6395-4F37-4F32-9E99-B5FA0B6A4C60}" dt="2025-03-05T08:11:04.996" v="19764" actId="20577"/>
          <ac:spMkLst>
            <pc:docMk/>
            <pc:sldMk cId="245930011" sldId="2147376772"/>
            <ac:spMk id="87" creationId="{3E835A54-10DF-FC01-9301-97710CCAFB33}"/>
          </ac:spMkLst>
        </pc:spChg>
        <pc:spChg chg="mod">
          <ac:chgData name="MACDOUGALL Iain (RED)" userId="a1c40b49-99d0-4878-bab8-e60b3f5eb902" providerId="ADAL" clId="{340A6395-4F37-4F32-9E99-B5FA0B6A4C60}" dt="2025-03-03T11:27:19.484" v="7080" actId="207"/>
          <ac:spMkLst>
            <pc:docMk/>
            <pc:sldMk cId="245930011" sldId="2147376772"/>
            <ac:spMk id="89" creationId="{AEA8CA34-89A0-6EDF-7A4E-23E0ED3A5733}"/>
          </ac:spMkLst>
        </pc:spChg>
        <pc:spChg chg="mod">
          <ac:chgData name="MACDOUGALL Iain (RED)" userId="a1c40b49-99d0-4878-bab8-e60b3f5eb902" providerId="ADAL" clId="{340A6395-4F37-4F32-9E99-B5FA0B6A4C60}" dt="2025-03-03T11:27:19.484" v="7080" actId="207"/>
          <ac:spMkLst>
            <pc:docMk/>
            <pc:sldMk cId="245930011" sldId="2147376772"/>
            <ac:spMk id="90" creationId="{FE7BAF83-BB4D-4213-086A-D598C64645B4}"/>
          </ac:spMkLst>
        </pc:spChg>
        <pc:spChg chg="mod">
          <ac:chgData name="MACDOUGALL Iain (RED)" userId="a1c40b49-99d0-4878-bab8-e60b3f5eb902" providerId="ADAL" clId="{340A6395-4F37-4F32-9E99-B5FA0B6A4C60}" dt="2025-03-03T11:08:48.218" v="6333"/>
          <ac:spMkLst>
            <pc:docMk/>
            <pc:sldMk cId="245930011" sldId="2147376772"/>
            <ac:spMk id="98" creationId="{9268CCF2-C62C-BD4A-DA6A-BA948261A04B}"/>
          </ac:spMkLst>
        </pc:spChg>
        <pc:spChg chg="add mod">
          <ac:chgData name="MACDOUGALL Iain (RED)" userId="a1c40b49-99d0-4878-bab8-e60b3f5eb902" providerId="ADAL" clId="{340A6395-4F37-4F32-9E99-B5FA0B6A4C60}" dt="2025-03-03T15:05:36.123" v="7921" actId="20577"/>
          <ac:spMkLst>
            <pc:docMk/>
            <pc:sldMk cId="245930011" sldId="2147376772"/>
            <ac:spMk id="101" creationId="{9E02E2C2-1C2A-1F01-0F4E-552902BA5601}"/>
          </ac:spMkLst>
        </pc:spChg>
        <pc:spChg chg="add mod">
          <ac:chgData name="MACDOUGALL Iain (RED)" userId="a1c40b49-99d0-4878-bab8-e60b3f5eb902" providerId="ADAL" clId="{340A6395-4F37-4F32-9E99-B5FA0B6A4C60}" dt="2025-03-03T15:38:09.521" v="8446"/>
          <ac:spMkLst>
            <pc:docMk/>
            <pc:sldMk cId="245930011" sldId="2147376772"/>
            <ac:spMk id="133" creationId="{B2A8B5EB-07D7-E80B-93BC-5C2EAB4D8F93}"/>
          </ac:spMkLst>
        </pc:spChg>
        <pc:spChg chg="mod">
          <ac:chgData name="MACDOUGALL Iain (RED)" userId="a1c40b49-99d0-4878-bab8-e60b3f5eb902" providerId="ADAL" clId="{340A6395-4F37-4F32-9E99-B5FA0B6A4C60}" dt="2025-03-10T09:00:50.062" v="23030" actId="20577"/>
          <ac:spMkLst>
            <pc:docMk/>
            <pc:sldMk cId="245930011" sldId="2147376772"/>
            <ac:spMk id="142" creationId="{6B151689-F1F1-EB30-8C22-5563C5D3FA3D}"/>
          </ac:spMkLst>
        </pc:spChg>
        <pc:spChg chg="mod">
          <ac:chgData name="MACDOUGALL Iain (RED)" userId="a1c40b49-99d0-4878-bab8-e60b3f5eb902" providerId="ADAL" clId="{340A6395-4F37-4F32-9E99-B5FA0B6A4C60}" dt="2025-03-03T15:38:09.521" v="8446"/>
          <ac:spMkLst>
            <pc:docMk/>
            <pc:sldMk cId="245930011" sldId="2147376772"/>
            <ac:spMk id="144" creationId="{057E0669-DAF7-4F03-B619-457A29AC644F}"/>
          </ac:spMkLst>
        </pc:spChg>
        <pc:spChg chg="mod">
          <ac:chgData name="MACDOUGALL Iain (RED)" userId="a1c40b49-99d0-4878-bab8-e60b3f5eb902" providerId="ADAL" clId="{340A6395-4F37-4F32-9E99-B5FA0B6A4C60}" dt="2025-03-03T15:38:09.521" v="8446"/>
          <ac:spMkLst>
            <pc:docMk/>
            <pc:sldMk cId="245930011" sldId="2147376772"/>
            <ac:spMk id="145" creationId="{546BE948-EE07-A6F3-C474-8A75AF033D1A}"/>
          </ac:spMkLst>
        </pc:spChg>
        <pc:spChg chg="mod">
          <ac:chgData name="MACDOUGALL Iain (RED)" userId="a1c40b49-99d0-4878-bab8-e60b3f5eb902" providerId="ADAL" clId="{340A6395-4F37-4F32-9E99-B5FA0B6A4C60}" dt="2025-03-03T15:38:09.521" v="8446"/>
          <ac:spMkLst>
            <pc:docMk/>
            <pc:sldMk cId="245930011" sldId="2147376772"/>
            <ac:spMk id="147" creationId="{A3A13A1E-AE6A-571A-8F43-EFDFB4543EAC}"/>
          </ac:spMkLst>
        </pc:spChg>
        <pc:spChg chg="mod">
          <ac:chgData name="MACDOUGALL Iain (RED)" userId="a1c40b49-99d0-4878-bab8-e60b3f5eb902" providerId="ADAL" clId="{340A6395-4F37-4F32-9E99-B5FA0B6A4C60}" dt="2025-03-03T15:38:09.521" v="8446"/>
          <ac:spMkLst>
            <pc:docMk/>
            <pc:sldMk cId="245930011" sldId="2147376772"/>
            <ac:spMk id="154" creationId="{71131F3F-211F-D916-4AA7-E421C0A26171}"/>
          </ac:spMkLst>
        </pc:spChg>
        <pc:spChg chg="mod">
          <ac:chgData name="MACDOUGALL Iain (RED)" userId="a1c40b49-99d0-4878-bab8-e60b3f5eb902" providerId="ADAL" clId="{340A6395-4F37-4F32-9E99-B5FA0B6A4C60}" dt="2025-03-03T15:38:09.521" v="8446"/>
          <ac:spMkLst>
            <pc:docMk/>
            <pc:sldMk cId="245930011" sldId="2147376772"/>
            <ac:spMk id="159" creationId="{E009C563-A89B-B7C3-E3F1-764155361258}"/>
          </ac:spMkLst>
        </pc:spChg>
        <pc:spChg chg="mod">
          <ac:chgData name="MACDOUGALL Iain (RED)" userId="a1c40b49-99d0-4878-bab8-e60b3f5eb902" providerId="ADAL" clId="{340A6395-4F37-4F32-9E99-B5FA0B6A4C60}" dt="2025-03-03T15:38:09.521" v="8446"/>
          <ac:spMkLst>
            <pc:docMk/>
            <pc:sldMk cId="245930011" sldId="2147376772"/>
            <ac:spMk id="160" creationId="{93EE3389-201D-4BE5-0F0F-0E72E2111564}"/>
          </ac:spMkLst>
        </pc:spChg>
        <pc:grpChg chg="mod">
          <ac:chgData name="MACDOUGALL Iain (RED)" userId="a1c40b49-99d0-4878-bab8-e60b3f5eb902" providerId="ADAL" clId="{340A6395-4F37-4F32-9E99-B5FA0B6A4C60}" dt="2025-02-28T17:06:31.881" v="5314" actId="1076"/>
          <ac:grpSpMkLst>
            <pc:docMk/>
            <pc:sldMk cId="245930011" sldId="2147376772"/>
            <ac:grpSpMk id="83" creationId="{DBBDB510-808F-7895-197A-CDD406EE982E}"/>
          </ac:grpSpMkLst>
        </pc:grpChg>
        <pc:grpChg chg="mod">
          <ac:chgData name="MACDOUGALL Iain (RED)" userId="a1c40b49-99d0-4878-bab8-e60b3f5eb902" providerId="ADAL" clId="{340A6395-4F37-4F32-9E99-B5FA0B6A4C60}" dt="2025-03-03T11:27:19.484" v="7080" actId="207"/>
          <ac:grpSpMkLst>
            <pc:docMk/>
            <pc:sldMk cId="245930011" sldId="2147376772"/>
            <ac:grpSpMk id="88" creationId="{77BD4119-BECA-5201-4DA5-62A3F97A4F9D}"/>
          </ac:grpSpMkLst>
        </pc:grpChg>
        <pc:picChg chg="mod">
          <ac:chgData name="MACDOUGALL Iain (RED)" userId="a1c40b49-99d0-4878-bab8-e60b3f5eb902" providerId="ADAL" clId="{340A6395-4F37-4F32-9E99-B5FA0B6A4C60}" dt="2025-03-03T11:28:15.612" v="7081" actId="108"/>
          <ac:picMkLst>
            <pc:docMk/>
            <pc:sldMk cId="245930011" sldId="2147376772"/>
            <ac:picMk id="91" creationId="{EA7CA5F4-F6E2-2315-4A70-CA87538D2E79}"/>
          </ac:picMkLst>
        </pc:picChg>
        <pc:cxnChg chg="add mod">
          <ac:chgData name="MACDOUGALL Iain (RED)" userId="a1c40b49-99d0-4878-bab8-e60b3f5eb902" providerId="ADAL" clId="{340A6395-4F37-4F32-9E99-B5FA0B6A4C60}" dt="2025-03-03T11:19:26.343" v="6769" actId="14100"/>
          <ac:cxnSpMkLst>
            <pc:docMk/>
            <pc:sldMk cId="245930011" sldId="2147376772"/>
            <ac:cxnSpMk id="100" creationId="{E6C41199-6326-D4A4-6B81-3E25B3A6A3AF}"/>
          </ac:cxnSpMkLst>
        </pc:cxnChg>
      </pc:sldChg>
      <pc:sldChg chg="addSp delSp modSp add mod modTransition modAnim">
        <pc:chgData name="MACDOUGALL Iain (RED)" userId="a1c40b49-99d0-4878-bab8-e60b3f5eb902" providerId="ADAL" clId="{340A6395-4F37-4F32-9E99-B5FA0B6A4C60}" dt="2025-03-10T09:00:55.576" v="23032" actId="20577"/>
        <pc:sldMkLst>
          <pc:docMk/>
          <pc:sldMk cId="2410675966" sldId="2147376773"/>
        </pc:sldMkLst>
        <pc:spChg chg="mod">
          <ac:chgData name="MACDOUGALL Iain (RED)" userId="a1c40b49-99d0-4878-bab8-e60b3f5eb902" providerId="ADAL" clId="{340A6395-4F37-4F32-9E99-B5FA0B6A4C60}" dt="2025-03-03T15:38:52.447" v="8456" actId="20577"/>
          <ac:spMkLst>
            <pc:docMk/>
            <pc:sldMk cId="2410675966" sldId="2147376773"/>
            <ac:spMk id="4" creationId="{7B42DD41-3BF4-A7BA-D3A4-1AF54BACA0C2}"/>
          </ac:spMkLst>
        </pc:spChg>
        <pc:spChg chg="mod">
          <ac:chgData name="MACDOUGALL Iain (RED)" userId="a1c40b49-99d0-4878-bab8-e60b3f5eb902" providerId="ADAL" clId="{340A6395-4F37-4F32-9E99-B5FA0B6A4C60}" dt="2025-03-03T09:55:51.822" v="6082" actId="20577"/>
          <ac:spMkLst>
            <pc:docMk/>
            <pc:sldMk cId="2410675966" sldId="2147376773"/>
            <ac:spMk id="5" creationId="{5C37AF29-E17F-BED8-3348-CC79151CF639}"/>
          </ac:spMkLst>
        </pc:spChg>
        <pc:spChg chg="mod">
          <ac:chgData name="MACDOUGALL Iain (RED)" userId="a1c40b49-99d0-4878-bab8-e60b3f5eb902" providerId="ADAL" clId="{340A6395-4F37-4F32-9E99-B5FA0B6A4C60}" dt="2025-03-03T11:08:50.363" v="6334"/>
          <ac:spMkLst>
            <pc:docMk/>
            <pc:sldMk cId="2410675966" sldId="2147376773"/>
            <ac:spMk id="15" creationId="{882E8CA3-FBFF-C890-BE67-E41DA2DCF7C8}"/>
          </ac:spMkLst>
        </pc:spChg>
        <pc:spChg chg="mod">
          <ac:chgData name="MACDOUGALL Iain (RED)" userId="a1c40b49-99d0-4878-bab8-e60b3f5eb902" providerId="ADAL" clId="{340A6395-4F37-4F32-9E99-B5FA0B6A4C60}" dt="2025-03-03T11:08:50.363" v="6334"/>
          <ac:spMkLst>
            <pc:docMk/>
            <pc:sldMk cId="2410675966" sldId="2147376773"/>
            <ac:spMk id="30" creationId="{710EFB16-CA99-2AE1-763E-FA676FE295D5}"/>
          </ac:spMkLst>
        </pc:spChg>
        <pc:spChg chg="mod">
          <ac:chgData name="MACDOUGALL Iain (RED)" userId="a1c40b49-99d0-4878-bab8-e60b3f5eb902" providerId="ADAL" clId="{340A6395-4F37-4F32-9E99-B5FA0B6A4C60}" dt="2025-03-03T15:20:05.577" v="8180" actId="20577"/>
          <ac:spMkLst>
            <pc:docMk/>
            <pc:sldMk cId="2410675966" sldId="2147376773"/>
            <ac:spMk id="33" creationId="{3A648901-761C-8FEC-2865-26C4B1386CCB}"/>
          </ac:spMkLst>
        </pc:spChg>
        <pc:spChg chg="mod">
          <ac:chgData name="MACDOUGALL Iain (RED)" userId="a1c40b49-99d0-4878-bab8-e60b3f5eb902" providerId="ADAL" clId="{340A6395-4F37-4F32-9E99-B5FA0B6A4C60}" dt="2025-03-03T16:47:08.298" v="9092" actId="20577"/>
          <ac:spMkLst>
            <pc:docMk/>
            <pc:sldMk cId="2410675966" sldId="2147376773"/>
            <ac:spMk id="34" creationId="{E6EB500C-8EDF-F609-3B56-408506D2A1E8}"/>
          </ac:spMkLst>
        </pc:spChg>
        <pc:spChg chg="mod">
          <ac:chgData name="MACDOUGALL Iain (RED)" userId="a1c40b49-99d0-4878-bab8-e60b3f5eb902" providerId="ADAL" clId="{340A6395-4F37-4F32-9E99-B5FA0B6A4C60}" dt="2025-03-03T15:20:23.804" v="8202" actId="20577"/>
          <ac:spMkLst>
            <pc:docMk/>
            <pc:sldMk cId="2410675966" sldId="2147376773"/>
            <ac:spMk id="36" creationId="{44F066A5-0439-2FBF-4D5C-0251E060B663}"/>
          </ac:spMkLst>
        </pc:spChg>
        <pc:spChg chg="mod">
          <ac:chgData name="MACDOUGALL Iain (RED)" userId="a1c40b49-99d0-4878-bab8-e60b3f5eb902" providerId="ADAL" clId="{340A6395-4F37-4F32-9E99-B5FA0B6A4C60}" dt="2025-03-03T16:43:48.280" v="9083" actId="108"/>
          <ac:spMkLst>
            <pc:docMk/>
            <pc:sldMk cId="2410675966" sldId="2147376773"/>
            <ac:spMk id="37" creationId="{005033FC-228C-0344-A461-6F53F348C122}"/>
          </ac:spMkLst>
        </pc:spChg>
        <pc:spChg chg="mod">
          <ac:chgData name="MACDOUGALL Iain (RED)" userId="a1c40b49-99d0-4878-bab8-e60b3f5eb902" providerId="ADAL" clId="{340A6395-4F37-4F32-9E99-B5FA0B6A4C60}" dt="2025-03-03T15:20:35.572" v="8220" actId="20577"/>
          <ac:spMkLst>
            <pc:docMk/>
            <pc:sldMk cId="2410675966" sldId="2147376773"/>
            <ac:spMk id="39" creationId="{0D4BB56B-BE43-4B68-9F3B-27FA08EC59D6}"/>
          </ac:spMkLst>
        </pc:spChg>
        <pc:spChg chg="mod">
          <ac:chgData name="MACDOUGALL Iain (RED)" userId="a1c40b49-99d0-4878-bab8-e60b3f5eb902" providerId="ADAL" clId="{340A6395-4F37-4F32-9E99-B5FA0B6A4C60}" dt="2025-03-03T16:43:54.382" v="9084" actId="108"/>
          <ac:spMkLst>
            <pc:docMk/>
            <pc:sldMk cId="2410675966" sldId="2147376773"/>
            <ac:spMk id="40" creationId="{2CAD18A2-16C9-7E96-7282-F1D43BFBAEA1}"/>
          </ac:spMkLst>
        </pc:spChg>
        <pc:spChg chg="mod">
          <ac:chgData name="MACDOUGALL Iain (RED)" userId="a1c40b49-99d0-4878-bab8-e60b3f5eb902" providerId="ADAL" clId="{340A6395-4F37-4F32-9E99-B5FA0B6A4C60}" dt="2025-03-03T16:45:47.092" v="9088" actId="14826"/>
          <ac:spMkLst>
            <pc:docMk/>
            <pc:sldMk cId="2410675966" sldId="2147376773"/>
            <ac:spMk id="42" creationId="{90FA5448-2C5B-3DB1-EEDD-3786FEF55DCC}"/>
          </ac:spMkLst>
        </pc:spChg>
        <pc:spChg chg="mod">
          <ac:chgData name="MACDOUGALL Iain (RED)" userId="a1c40b49-99d0-4878-bab8-e60b3f5eb902" providerId="ADAL" clId="{340A6395-4F37-4F32-9E99-B5FA0B6A4C60}" dt="2025-03-03T16:45:47.092" v="9088" actId="14826"/>
          <ac:spMkLst>
            <pc:docMk/>
            <pc:sldMk cId="2410675966" sldId="2147376773"/>
            <ac:spMk id="43" creationId="{1823769E-9205-62C2-C0E4-CAE7E859ACA9}"/>
          </ac:spMkLst>
        </pc:spChg>
        <pc:spChg chg="mod">
          <ac:chgData name="MACDOUGALL Iain (RED)" userId="a1c40b49-99d0-4878-bab8-e60b3f5eb902" providerId="ADAL" clId="{340A6395-4F37-4F32-9E99-B5FA0B6A4C60}" dt="2025-03-03T16:46:11.436" v="9089" actId="14826"/>
          <ac:spMkLst>
            <pc:docMk/>
            <pc:sldMk cId="2410675966" sldId="2147376773"/>
            <ac:spMk id="46" creationId="{22459B2E-5FD8-BDD0-DB7D-00087B8D8B71}"/>
          </ac:spMkLst>
        </pc:spChg>
        <pc:spChg chg="mod">
          <ac:chgData name="MACDOUGALL Iain (RED)" userId="a1c40b49-99d0-4878-bab8-e60b3f5eb902" providerId="ADAL" clId="{340A6395-4F37-4F32-9E99-B5FA0B6A4C60}" dt="2025-03-03T16:46:11.436" v="9089" actId="14826"/>
          <ac:spMkLst>
            <pc:docMk/>
            <pc:sldMk cId="2410675966" sldId="2147376773"/>
            <ac:spMk id="47" creationId="{E2420DA0-FC4E-88C7-BC48-03BE1A18D3B5}"/>
          </ac:spMkLst>
        </pc:spChg>
        <pc:spChg chg="mod">
          <ac:chgData name="MACDOUGALL Iain (RED)" userId="a1c40b49-99d0-4878-bab8-e60b3f5eb902" providerId="ADAL" clId="{340A6395-4F37-4F32-9E99-B5FA0B6A4C60}" dt="2025-03-03T16:46:30.529" v="9090" actId="14826"/>
          <ac:spMkLst>
            <pc:docMk/>
            <pc:sldMk cId="2410675966" sldId="2147376773"/>
            <ac:spMk id="50" creationId="{4ACE359F-6E8C-2C5F-FCCC-32909EA96F95}"/>
          </ac:spMkLst>
        </pc:spChg>
        <pc:spChg chg="mod">
          <ac:chgData name="MACDOUGALL Iain (RED)" userId="a1c40b49-99d0-4878-bab8-e60b3f5eb902" providerId="ADAL" clId="{340A6395-4F37-4F32-9E99-B5FA0B6A4C60}" dt="2025-03-03T16:46:30.529" v="9090" actId="14826"/>
          <ac:spMkLst>
            <pc:docMk/>
            <pc:sldMk cId="2410675966" sldId="2147376773"/>
            <ac:spMk id="51" creationId="{074B5C58-3A3A-5947-1B14-98050FA6137F}"/>
          </ac:spMkLst>
        </pc:spChg>
        <pc:spChg chg="add mod">
          <ac:chgData name="MACDOUGALL Iain (RED)" userId="a1c40b49-99d0-4878-bab8-e60b3f5eb902" providerId="ADAL" clId="{340A6395-4F37-4F32-9E99-B5FA0B6A4C60}" dt="2025-03-03T15:38:32.386" v="8452"/>
          <ac:spMkLst>
            <pc:docMk/>
            <pc:sldMk cId="2410675966" sldId="2147376773"/>
            <ac:spMk id="53" creationId="{43EE9CBD-E525-7B7A-76E4-30AB8E6100DE}"/>
          </ac:spMkLst>
        </pc:spChg>
        <pc:spChg chg="add mod">
          <ac:chgData name="MACDOUGALL Iain (RED)" userId="a1c40b49-99d0-4878-bab8-e60b3f5eb902" providerId="ADAL" clId="{340A6395-4F37-4F32-9E99-B5FA0B6A4C60}" dt="2025-03-03T15:38:32.386" v="8452"/>
          <ac:spMkLst>
            <pc:docMk/>
            <pc:sldMk cId="2410675966" sldId="2147376773"/>
            <ac:spMk id="54" creationId="{E0A6B00A-8180-F242-6215-A16E69507540}"/>
          </ac:spMkLst>
        </pc:spChg>
        <pc:spChg chg="mod">
          <ac:chgData name="MACDOUGALL Iain (RED)" userId="a1c40b49-99d0-4878-bab8-e60b3f5eb902" providerId="ADAL" clId="{340A6395-4F37-4F32-9E99-B5FA0B6A4C60}" dt="2025-03-10T09:00:55.576" v="23032" actId="20577"/>
          <ac:spMkLst>
            <pc:docMk/>
            <pc:sldMk cId="2410675966" sldId="2147376773"/>
            <ac:spMk id="64" creationId="{969EB788-5B66-C040-EFBE-783D3302F078}"/>
          </ac:spMkLst>
        </pc:spChg>
        <pc:spChg chg="mod">
          <ac:chgData name="MACDOUGALL Iain (RED)" userId="a1c40b49-99d0-4878-bab8-e60b3f5eb902" providerId="ADAL" clId="{340A6395-4F37-4F32-9E99-B5FA0B6A4C60}" dt="2025-03-03T15:38:32.386" v="8452"/>
          <ac:spMkLst>
            <pc:docMk/>
            <pc:sldMk cId="2410675966" sldId="2147376773"/>
            <ac:spMk id="67" creationId="{A6125A73-E738-4358-EE4E-F8D231126322}"/>
          </ac:spMkLst>
        </pc:spChg>
        <pc:spChg chg="mod">
          <ac:chgData name="MACDOUGALL Iain (RED)" userId="a1c40b49-99d0-4878-bab8-e60b3f5eb902" providerId="ADAL" clId="{340A6395-4F37-4F32-9E99-B5FA0B6A4C60}" dt="2025-03-03T15:38:32.386" v="8452"/>
          <ac:spMkLst>
            <pc:docMk/>
            <pc:sldMk cId="2410675966" sldId="2147376773"/>
            <ac:spMk id="85" creationId="{30589A1A-B6AF-D8F4-F348-0FD6D6D5A8D7}"/>
          </ac:spMkLst>
        </pc:spChg>
        <pc:spChg chg="mod">
          <ac:chgData name="MACDOUGALL Iain (RED)" userId="a1c40b49-99d0-4878-bab8-e60b3f5eb902" providerId="ADAL" clId="{340A6395-4F37-4F32-9E99-B5FA0B6A4C60}" dt="2025-03-03T15:38:32.386" v="8452"/>
          <ac:spMkLst>
            <pc:docMk/>
            <pc:sldMk cId="2410675966" sldId="2147376773"/>
            <ac:spMk id="90" creationId="{A2674A4D-CFC9-B05C-07E6-3E47BB265762}"/>
          </ac:spMkLst>
        </pc:spChg>
        <pc:spChg chg="mod">
          <ac:chgData name="MACDOUGALL Iain (RED)" userId="a1c40b49-99d0-4878-bab8-e60b3f5eb902" providerId="ADAL" clId="{340A6395-4F37-4F32-9E99-B5FA0B6A4C60}" dt="2025-03-03T15:38:32.386" v="8452"/>
          <ac:spMkLst>
            <pc:docMk/>
            <pc:sldMk cId="2410675966" sldId="2147376773"/>
            <ac:spMk id="91" creationId="{E03D2F5D-74DB-71A6-7DCF-B27B0794D923}"/>
          </ac:spMkLst>
        </pc:spChg>
        <pc:spChg chg="mod">
          <ac:chgData name="MACDOUGALL Iain (RED)" userId="a1c40b49-99d0-4878-bab8-e60b3f5eb902" providerId="ADAL" clId="{340A6395-4F37-4F32-9E99-B5FA0B6A4C60}" dt="2025-03-03T15:38:32.386" v="8452"/>
          <ac:spMkLst>
            <pc:docMk/>
            <pc:sldMk cId="2410675966" sldId="2147376773"/>
            <ac:spMk id="93" creationId="{A40EEEBC-91D9-ABEC-2CCF-CFDC2397D728}"/>
          </ac:spMkLst>
        </pc:spChg>
        <pc:spChg chg="mod">
          <ac:chgData name="MACDOUGALL Iain (RED)" userId="a1c40b49-99d0-4878-bab8-e60b3f5eb902" providerId="ADAL" clId="{340A6395-4F37-4F32-9E99-B5FA0B6A4C60}" dt="2025-03-03T16:41:18.292" v="8783"/>
          <ac:spMkLst>
            <pc:docMk/>
            <pc:sldMk cId="2410675966" sldId="2147376773"/>
            <ac:spMk id="100" creationId="{EF585A4E-BF88-354C-9EC6-1CCBE45653AE}"/>
          </ac:spMkLst>
        </pc:spChg>
        <pc:spChg chg="mod">
          <ac:chgData name="MACDOUGALL Iain (RED)" userId="a1c40b49-99d0-4878-bab8-e60b3f5eb902" providerId="ADAL" clId="{340A6395-4F37-4F32-9E99-B5FA0B6A4C60}" dt="2025-03-03T16:41:18.292" v="8783"/>
          <ac:spMkLst>
            <pc:docMk/>
            <pc:sldMk cId="2410675966" sldId="2147376773"/>
            <ac:spMk id="101" creationId="{7E9E88EE-4DF7-C974-A458-D66061ED6B93}"/>
          </ac:spMkLst>
        </pc:spChg>
        <pc:spChg chg="mod">
          <ac:chgData name="MACDOUGALL Iain (RED)" userId="a1c40b49-99d0-4878-bab8-e60b3f5eb902" providerId="ADAL" clId="{340A6395-4F37-4F32-9E99-B5FA0B6A4C60}" dt="2025-03-03T16:44:18.755" v="9086" actId="207"/>
          <ac:spMkLst>
            <pc:docMk/>
            <pc:sldMk cId="2410675966" sldId="2147376773"/>
            <ac:spMk id="103" creationId="{E2FE5001-77CC-DE34-040D-3C5A8316C2D9}"/>
          </ac:spMkLst>
        </pc:spChg>
        <pc:spChg chg="mod">
          <ac:chgData name="MACDOUGALL Iain (RED)" userId="a1c40b49-99d0-4878-bab8-e60b3f5eb902" providerId="ADAL" clId="{340A6395-4F37-4F32-9E99-B5FA0B6A4C60}" dt="2025-03-03T16:43:58.370" v="9085" actId="108"/>
          <ac:spMkLst>
            <pc:docMk/>
            <pc:sldMk cId="2410675966" sldId="2147376773"/>
            <ac:spMk id="104" creationId="{CED45149-DC2E-4A4F-9FE9-4E6FC42B3E52}"/>
          </ac:spMkLst>
        </pc:spChg>
        <pc:spChg chg="mod">
          <ac:chgData name="MACDOUGALL Iain (RED)" userId="a1c40b49-99d0-4878-bab8-e60b3f5eb902" providerId="ADAL" clId="{340A6395-4F37-4F32-9E99-B5FA0B6A4C60}" dt="2025-03-03T16:46:50.885" v="9091" actId="14826"/>
          <ac:spMkLst>
            <pc:docMk/>
            <pc:sldMk cId="2410675966" sldId="2147376773"/>
            <ac:spMk id="106" creationId="{F75484B1-5C99-7046-E2FA-D95A80CD390D}"/>
          </ac:spMkLst>
        </pc:spChg>
        <pc:spChg chg="mod">
          <ac:chgData name="MACDOUGALL Iain (RED)" userId="a1c40b49-99d0-4878-bab8-e60b3f5eb902" providerId="ADAL" clId="{340A6395-4F37-4F32-9E99-B5FA0B6A4C60}" dt="2025-03-03T16:46:50.885" v="9091" actId="14826"/>
          <ac:spMkLst>
            <pc:docMk/>
            <pc:sldMk cId="2410675966" sldId="2147376773"/>
            <ac:spMk id="107" creationId="{E92DBB29-CE21-E340-1334-A47F62E87E1C}"/>
          </ac:spMkLst>
        </pc:spChg>
        <pc:spChg chg="add mod">
          <ac:chgData name="MACDOUGALL Iain (RED)" userId="a1c40b49-99d0-4878-bab8-e60b3f5eb902" providerId="ADAL" clId="{340A6395-4F37-4F32-9E99-B5FA0B6A4C60}" dt="2025-03-03T16:49:03.116" v="9176" actId="1076"/>
          <ac:spMkLst>
            <pc:docMk/>
            <pc:sldMk cId="2410675966" sldId="2147376773"/>
            <ac:spMk id="110" creationId="{07FA8634-0B21-AB84-7CB7-D387B8CAE66E}"/>
          </ac:spMkLst>
        </pc:spChg>
        <pc:grpChg chg="mod">
          <ac:chgData name="MACDOUGALL Iain (RED)" userId="a1c40b49-99d0-4878-bab8-e60b3f5eb902" providerId="ADAL" clId="{340A6395-4F37-4F32-9E99-B5FA0B6A4C60}" dt="2025-03-03T16:41:08.235" v="8782" actId="1037"/>
          <ac:grpSpMkLst>
            <pc:docMk/>
            <pc:sldMk cId="2410675966" sldId="2147376773"/>
            <ac:grpSpMk id="8" creationId="{82B52AE7-DE46-CB46-962C-DD326F17FDEB}"/>
          </ac:grpSpMkLst>
        </pc:grpChg>
        <pc:grpChg chg="mod">
          <ac:chgData name="MACDOUGALL Iain (RED)" userId="a1c40b49-99d0-4878-bab8-e60b3f5eb902" providerId="ADAL" clId="{340A6395-4F37-4F32-9E99-B5FA0B6A4C60}" dt="2025-03-03T16:41:08.235" v="8782" actId="1037"/>
          <ac:grpSpMkLst>
            <pc:docMk/>
            <pc:sldMk cId="2410675966" sldId="2147376773"/>
            <ac:grpSpMk id="19" creationId="{0052A2C4-8F8D-7C46-C489-47AD992FD649}"/>
          </ac:grpSpMkLst>
        </pc:grpChg>
        <pc:grpChg chg="mod">
          <ac:chgData name="MACDOUGALL Iain (RED)" userId="a1c40b49-99d0-4878-bab8-e60b3f5eb902" providerId="ADAL" clId="{340A6395-4F37-4F32-9E99-B5FA0B6A4C60}" dt="2025-03-03T16:41:08.235" v="8782" actId="1037"/>
          <ac:grpSpMkLst>
            <pc:docMk/>
            <pc:sldMk cId="2410675966" sldId="2147376773"/>
            <ac:grpSpMk id="26" creationId="{29296E30-D4C6-5838-6FA7-AC41BD656E0D}"/>
          </ac:grpSpMkLst>
        </pc:grpChg>
        <pc:grpChg chg="mod">
          <ac:chgData name="MACDOUGALL Iain (RED)" userId="a1c40b49-99d0-4878-bab8-e60b3f5eb902" providerId="ADAL" clId="{340A6395-4F37-4F32-9E99-B5FA0B6A4C60}" dt="2025-03-03T16:41:08.235" v="8782" actId="1037"/>
          <ac:grpSpMkLst>
            <pc:docMk/>
            <pc:sldMk cId="2410675966" sldId="2147376773"/>
            <ac:grpSpMk id="32" creationId="{BE7FADE8-6667-9AE0-5C7C-501E00B437C6}"/>
          </ac:grpSpMkLst>
        </pc:grpChg>
        <pc:grpChg chg="mod">
          <ac:chgData name="MACDOUGALL Iain (RED)" userId="a1c40b49-99d0-4878-bab8-e60b3f5eb902" providerId="ADAL" clId="{340A6395-4F37-4F32-9E99-B5FA0B6A4C60}" dt="2025-03-03T16:41:08.235" v="8782" actId="1037"/>
          <ac:grpSpMkLst>
            <pc:docMk/>
            <pc:sldMk cId="2410675966" sldId="2147376773"/>
            <ac:grpSpMk id="35" creationId="{69D3CE1E-9E96-A1E9-87F5-D9ADE6D1D9F2}"/>
          </ac:grpSpMkLst>
        </pc:grpChg>
        <pc:grpChg chg="mod">
          <ac:chgData name="MACDOUGALL Iain (RED)" userId="a1c40b49-99d0-4878-bab8-e60b3f5eb902" providerId="ADAL" clId="{340A6395-4F37-4F32-9E99-B5FA0B6A4C60}" dt="2025-03-03T16:41:08.235" v="8782" actId="1037"/>
          <ac:grpSpMkLst>
            <pc:docMk/>
            <pc:sldMk cId="2410675966" sldId="2147376773"/>
            <ac:grpSpMk id="38" creationId="{5019D423-AC1A-8ABD-9EDF-4CBE8FFAC347}"/>
          </ac:grpSpMkLst>
        </pc:grpChg>
        <pc:grpChg chg="mod">
          <ac:chgData name="MACDOUGALL Iain (RED)" userId="a1c40b49-99d0-4878-bab8-e60b3f5eb902" providerId="ADAL" clId="{340A6395-4F37-4F32-9E99-B5FA0B6A4C60}" dt="2025-03-03T16:45:47.092" v="9088" actId="14826"/>
          <ac:grpSpMkLst>
            <pc:docMk/>
            <pc:sldMk cId="2410675966" sldId="2147376773"/>
            <ac:grpSpMk id="41" creationId="{60A7C892-9F5F-C0FC-A9AB-C988EE65C145}"/>
          </ac:grpSpMkLst>
        </pc:grpChg>
        <pc:grpChg chg="mod">
          <ac:chgData name="MACDOUGALL Iain (RED)" userId="a1c40b49-99d0-4878-bab8-e60b3f5eb902" providerId="ADAL" clId="{340A6395-4F37-4F32-9E99-B5FA0B6A4C60}" dt="2025-03-03T16:46:11.436" v="9089" actId="14826"/>
          <ac:grpSpMkLst>
            <pc:docMk/>
            <pc:sldMk cId="2410675966" sldId="2147376773"/>
            <ac:grpSpMk id="45" creationId="{97480024-4411-F10C-87C8-E8BF9540E0AE}"/>
          </ac:grpSpMkLst>
        </pc:grpChg>
        <pc:grpChg chg="mod">
          <ac:chgData name="MACDOUGALL Iain (RED)" userId="a1c40b49-99d0-4878-bab8-e60b3f5eb902" providerId="ADAL" clId="{340A6395-4F37-4F32-9E99-B5FA0B6A4C60}" dt="2025-03-03T16:46:30.529" v="9090" actId="14826"/>
          <ac:grpSpMkLst>
            <pc:docMk/>
            <pc:sldMk cId="2410675966" sldId="2147376773"/>
            <ac:grpSpMk id="49" creationId="{DADB727E-0E77-9AF5-3892-CDFCD7D3AF01}"/>
          </ac:grpSpMkLst>
        </pc:grpChg>
        <pc:grpChg chg="mod">
          <ac:chgData name="MACDOUGALL Iain (RED)" userId="a1c40b49-99d0-4878-bab8-e60b3f5eb902" providerId="ADAL" clId="{340A6395-4F37-4F32-9E99-B5FA0B6A4C60}" dt="2025-02-28T17:06:43.079" v="5316" actId="1076"/>
          <ac:grpSpMkLst>
            <pc:docMk/>
            <pc:sldMk cId="2410675966" sldId="2147376773"/>
            <ac:grpSpMk id="82" creationId="{9B15C740-281F-5A64-DC0D-AA9F446EB5C2}"/>
          </ac:grpSpMkLst>
        </pc:grpChg>
        <pc:grpChg chg="add mod">
          <ac:chgData name="MACDOUGALL Iain (RED)" userId="a1c40b49-99d0-4878-bab8-e60b3f5eb902" providerId="ADAL" clId="{340A6395-4F37-4F32-9E99-B5FA0B6A4C60}" dt="2025-03-03T16:41:25.711" v="8784" actId="1076"/>
          <ac:grpSpMkLst>
            <pc:docMk/>
            <pc:sldMk cId="2410675966" sldId="2147376773"/>
            <ac:grpSpMk id="99" creationId="{97322B97-0B91-A699-48BC-A98B7F4F3691}"/>
          </ac:grpSpMkLst>
        </pc:grpChg>
        <pc:grpChg chg="add mod">
          <ac:chgData name="MACDOUGALL Iain (RED)" userId="a1c40b49-99d0-4878-bab8-e60b3f5eb902" providerId="ADAL" clId="{340A6395-4F37-4F32-9E99-B5FA0B6A4C60}" dt="2025-03-03T16:41:25.711" v="8784" actId="1076"/>
          <ac:grpSpMkLst>
            <pc:docMk/>
            <pc:sldMk cId="2410675966" sldId="2147376773"/>
            <ac:grpSpMk id="102" creationId="{7458DF19-F932-03E8-466E-D44964864873}"/>
          </ac:grpSpMkLst>
        </pc:grpChg>
        <pc:grpChg chg="add mod">
          <ac:chgData name="MACDOUGALL Iain (RED)" userId="a1c40b49-99d0-4878-bab8-e60b3f5eb902" providerId="ADAL" clId="{340A6395-4F37-4F32-9E99-B5FA0B6A4C60}" dt="2025-03-03T16:46:50.885" v="9091" actId="14826"/>
          <ac:grpSpMkLst>
            <pc:docMk/>
            <pc:sldMk cId="2410675966" sldId="2147376773"/>
            <ac:grpSpMk id="105" creationId="{9F936A34-973E-6D82-4BE4-1302D9B1934D}"/>
          </ac:grpSpMkLst>
        </pc:grpChg>
        <pc:picChg chg="mod">
          <ac:chgData name="MACDOUGALL Iain (RED)" userId="a1c40b49-99d0-4878-bab8-e60b3f5eb902" providerId="ADAL" clId="{340A6395-4F37-4F32-9E99-B5FA0B6A4C60}" dt="2025-03-03T16:45:47.092" v="9088" actId="14826"/>
          <ac:picMkLst>
            <pc:docMk/>
            <pc:sldMk cId="2410675966" sldId="2147376773"/>
            <ac:picMk id="44" creationId="{443D2437-47DC-9237-300C-404D0435CD33}"/>
          </ac:picMkLst>
        </pc:picChg>
        <pc:picChg chg="mod">
          <ac:chgData name="MACDOUGALL Iain (RED)" userId="a1c40b49-99d0-4878-bab8-e60b3f5eb902" providerId="ADAL" clId="{340A6395-4F37-4F32-9E99-B5FA0B6A4C60}" dt="2025-03-03T16:46:11.436" v="9089" actId="14826"/>
          <ac:picMkLst>
            <pc:docMk/>
            <pc:sldMk cId="2410675966" sldId="2147376773"/>
            <ac:picMk id="48" creationId="{F689FCE3-D638-CAC3-F20A-8A46308048EB}"/>
          </ac:picMkLst>
        </pc:picChg>
        <pc:picChg chg="mod">
          <ac:chgData name="MACDOUGALL Iain (RED)" userId="a1c40b49-99d0-4878-bab8-e60b3f5eb902" providerId="ADAL" clId="{340A6395-4F37-4F32-9E99-B5FA0B6A4C60}" dt="2025-03-03T16:46:30.529" v="9090" actId="14826"/>
          <ac:picMkLst>
            <pc:docMk/>
            <pc:sldMk cId="2410675966" sldId="2147376773"/>
            <ac:picMk id="52" creationId="{19D2E01A-BEFB-67CD-D7EA-B7DABDD695CF}"/>
          </ac:picMkLst>
        </pc:picChg>
        <pc:picChg chg="mod">
          <ac:chgData name="MACDOUGALL Iain (RED)" userId="a1c40b49-99d0-4878-bab8-e60b3f5eb902" providerId="ADAL" clId="{340A6395-4F37-4F32-9E99-B5FA0B6A4C60}" dt="2025-03-03T16:46:50.885" v="9091" actId="14826"/>
          <ac:picMkLst>
            <pc:docMk/>
            <pc:sldMk cId="2410675966" sldId="2147376773"/>
            <ac:picMk id="108" creationId="{96D9613B-EE98-2F0A-B9D9-8321817B39EE}"/>
          </ac:picMkLst>
        </pc:picChg>
        <pc:cxnChg chg="mod">
          <ac:chgData name="MACDOUGALL Iain (RED)" userId="a1c40b49-99d0-4878-bab8-e60b3f5eb902" providerId="ADAL" clId="{340A6395-4F37-4F32-9E99-B5FA0B6A4C60}" dt="2025-03-03T16:41:08.235" v="8782" actId="1037"/>
          <ac:cxnSpMkLst>
            <pc:docMk/>
            <pc:sldMk cId="2410675966" sldId="2147376773"/>
            <ac:cxnSpMk id="17" creationId="{8F865817-5493-7E7C-225D-77C7E780BF53}"/>
          </ac:cxnSpMkLst>
        </pc:cxnChg>
        <pc:cxnChg chg="mod">
          <ac:chgData name="MACDOUGALL Iain (RED)" userId="a1c40b49-99d0-4878-bab8-e60b3f5eb902" providerId="ADAL" clId="{340A6395-4F37-4F32-9E99-B5FA0B6A4C60}" dt="2025-03-03T16:41:25.711" v="8784" actId="1076"/>
          <ac:cxnSpMkLst>
            <pc:docMk/>
            <pc:sldMk cId="2410675966" sldId="2147376773"/>
            <ac:cxnSpMk id="98" creationId="{91630D24-AA88-2296-D526-B72FFEFD0FE7}"/>
          </ac:cxnSpMkLst>
        </pc:cxnChg>
        <pc:cxnChg chg="add mod">
          <ac:chgData name="MACDOUGALL Iain (RED)" userId="a1c40b49-99d0-4878-bab8-e60b3f5eb902" providerId="ADAL" clId="{340A6395-4F37-4F32-9E99-B5FA0B6A4C60}" dt="2025-03-03T16:50:20.581" v="9178" actId="14100"/>
          <ac:cxnSpMkLst>
            <pc:docMk/>
            <pc:sldMk cId="2410675966" sldId="2147376773"/>
            <ac:cxnSpMk id="109" creationId="{8982DD9A-8B12-41E2-8DB7-C47D8EF1FF9F}"/>
          </ac:cxnSpMkLst>
        </pc:cxnChg>
      </pc:sldChg>
      <pc:sldChg chg="addSp delSp modSp add mod modTransition addAnim delAnim modAnim">
        <pc:chgData name="MACDOUGALL Iain (RED)" userId="a1c40b49-99d0-4878-bab8-e60b3f5eb902" providerId="ADAL" clId="{340A6395-4F37-4F32-9E99-B5FA0B6A4C60}" dt="2025-03-10T09:01:39.812" v="23034" actId="20577"/>
        <pc:sldMkLst>
          <pc:docMk/>
          <pc:sldMk cId="2229663447" sldId="2147376774"/>
        </pc:sldMkLst>
        <pc:spChg chg="add mod">
          <ac:chgData name="MACDOUGALL Iain (RED)" userId="a1c40b49-99d0-4878-bab8-e60b3f5eb902" providerId="ADAL" clId="{340A6395-4F37-4F32-9E99-B5FA0B6A4C60}" dt="2025-03-03T15:39:27.839" v="8462"/>
          <ac:spMkLst>
            <pc:docMk/>
            <pc:sldMk cId="2229663447" sldId="2147376774"/>
            <ac:spMk id="6" creationId="{A2F8B994-3FDE-262C-B168-4575E415D03F}"/>
          </ac:spMkLst>
        </pc:spChg>
        <pc:spChg chg="mod">
          <ac:chgData name="MACDOUGALL Iain (RED)" userId="a1c40b49-99d0-4878-bab8-e60b3f5eb902" providerId="ADAL" clId="{340A6395-4F37-4F32-9E99-B5FA0B6A4C60}" dt="2025-03-10T09:01:39.812" v="23034" actId="20577"/>
          <ac:spMkLst>
            <pc:docMk/>
            <pc:sldMk cId="2229663447" sldId="2147376774"/>
            <ac:spMk id="7" creationId="{91B0B03E-216D-9029-B1CD-1B7430A5D09A}"/>
          </ac:spMkLst>
        </pc:spChg>
        <pc:spChg chg="add mod">
          <ac:chgData name="MACDOUGALL Iain (RED)" userId="a1c40b49-99d0-4878-bab8-e60b3f5eb902" providerId="ADAL" clId="{340A6395-4F37-4F32-9E99-B5FA0B6A4C60}" dt="2025-03-03T15:39:27.839" v="8462"/>
          <ac:spMkLst>
            <pc:docMk/>
            <pc:sldMk cId="2229663447" sldId="2147376774"/>
            <ac:spMk id="8" creationId="{5C00703B-A32C-2EC3-3173-B5AEB8BBE4F5}"/>
          </ac:spMkLst>
        </pc:spChg>
        <pc:spChg chg="add mod">
          <ac:chgData name="MACDOUGALL Iain (RED)" userId="a1c40b49-99d0-4878-bab8-e60b3f5eb902" providerId="ADAL" clId="{340A6395-4F37-4F32-9E99-B5FA0B6A4C60}" dt="2025-03-03T15:39:27.839" v="8462"/>
          <ac:spMkLst>
            <pc:docMk/>
            <pc:sldMk cId="2229663447" sldId="2147376774"/>
            <ac:spMk id="13" creationId="{DA341843-5C4C-13F6-261F-84ACDD497E67}"/>
          </ac:spMkLst>
        </pc:spChg>
        <pc:spChg chg="mod">
          <ac:chgData name="MACDOUGALL Iain (RED)" userId="a1c40b49-99d0-4878-bab8-e60b3f5eb902" providerId="ADAL" clId="{340A6395-4F37-4F32-9E99-B5FA0B6A4C60}" dt="2025-03-03T16:40:23.526" v="8753" actId="21"/>
          <ac:spMkLst>
            <pc:docMk/>
            <pc:sldMk cId="2229663447" sldId="2147376774"/>
            <ac:spMk id="18" creationId="{EBFE6CB5-A7E5-5EEE-DD8D-AE12D5C1A9F1}"/>
          </ac:spMkLst>
        </pc:spChg>
        <pc:spChg chg="mod">
          <ac:chgData name="MACDOUGALL Iain (RED)" userId="a1c40b49-99d0-4878-bab8-e60b3f5eb902" providerId="ADAL" clId="{340A6395-4F37-4F32-9E99-B5FA0B6A4C60}" dt="2025-03-03T15:39:27.839" v="8462"/>
          <ac:spMkLst>
            <pc:docMk/>
            <pc:sldMk cId="2229663447" sldId="2147376774"/>
            <ac:spMk id="35" creationId="{BA002986-6A0A-9536-D92C-44D0DDBE61A2}"/>
          </ac:spMkLst>
        </pc:spChg>
        <pc:spChg chg="mod">
          <ac:chgData name="MACDOUGALL Iain (RED)" userId="a1c40b49-99d0-4878-bab8-e60b3f5eb902" providerId="ADAL" clId="{340A6395-4F37-4F32-9E99-B5FA0B6A4C60}" dt="2025-03-03T15:39:27.839" v="8462"/>
          <ac:spMkLst>
            <pc:docMk/>
            <pc:sldMk cId="2229663447" sldId="2147376774"/>
            <ac:spMk id="44" creationId="{05A0DF23-D6FC-B68E-6291-CE645ECD9A0B}"/>
          </ac:spMkLst>
        </pc:spChg>
        <pc:spChg chg="mod">
          <ac:chgData name="MACDOUGALL Iain (RED)" userId="a1c40b49-99d0-4878-bab8-e60b3f5eb902" providerId="ADAL" clId="{340A6395-4F37-4F32-9E99-B5FA0B6A4C60}" dt="2025-03-03T15:39:27.839" v="8462"/>
          <ac:spMkLst>
            <pc:docMk/>
            <pc:sldMk cId="2229663447" sldId="2147376774"/>
            <ac:spMk id="46" creationId="{456CA7B0-46F2-ED28-6127-8ADC5BDADEE6}"/>
          </ac:spMkLst>
        </pc:spChg>
        <pc:spChg chg="mod">
          <ac:chgData name="MACDOUGALL Iain (RED)" userId="a1c40b49-99d0-4878-bab8-e60b3f5eb902" providerId="ADAL" clId="{340A6395-4F37-4F32-9E99-B5FA0B6A4C60}" dt="2025-03-03T15:39:27.839" v="8462"/>
          <ac:spMkLst>
            <pc:docMk/>
            <pc:sldMk cId="2229663447" sldId="2147376774"/>
            <ac:spMk id="50" creationId="{275CAC72-5CD7-1342-4962-EF1F6C517D45}"/>
          </ac:spMkLst>
        </pc:spChg>
        <pc:spChg chg="mod">
          <ac:chgData name="MACDOUGALL Iain (RED)" userId="a1c40b49-99d0-4878-bab8-e60b3f5eb902" providerId="ADAL" clId="{340A6395-4F37-4F32-9E99-B5FA0B6A4C60}" dt="2025-03-05T14:54:43.908" v="22967" actId="207"/>
          <ac:spMkLst>
            <pc:docMk/>
            <pc:sldMk cId="2229663447" sldId="2147376774"/>
            <ac:spMk id="51" creationId="{06ECFF14-75F5-4DE0-0DA8-0111DEFD4781}"/>
          </ac:spMkLst>
        </pc:spChg>
        <pc:spChg chg="add mod">
          <ac:chgData name="MACDOUGALL Iain (RED)" userId="a1c40b49-99d0-4878-bab8-e60b3f5eb902" providerId="ADAL" clId="{340A6395-4F37-4F32-9E99-B5FA0B6A4C60}" dt="2025-03-03T16:36:56.543" v="8669" actId="1076"/>
          <ac:spMkLst>
            <pc:docMk/>
            <pc:sldMk cId="2229663447" sldId="2147376774"/>
            <ac:spMk id="55" creationId="{014FBBEC-A0D2-4EF3-8D57-FFAA87EE5CB0}"/>
          </ac:spMkLst>
        </pc:spChg>
        <pc:spChg chg="mod">
          <ac:chgData name="MACDOUGALL Iain (RED)" userId="a1c40b49-99d0-4878-bab8-e60b3f5eb902" providerId="ADAL" clId="{340A6395-4F37-4F32-9E99-B5FA0B6A4C60}" dt="2025-03-03T16:59:03.272" v="9438" actId="207"/>
          <ac:spMkLst>
            <pc:docMk/>
            <pc:sldMk cId="2229663447" sldId="2147376774"/>
            <ac:spMk id="56" creationId="{1DAAE74B-9C36-7258-7D6C-F5C97DCCB9D0}"/>
          </ac:spMkLst>
        </pc:spChg>
        <pc:spChg chg="add mod">
          <ac:chgData name="MACDOUGALL Iain (RED)" userId="a1c40b49-99d0-4878-bab8-e60b3f5eb902" providerId="ADAL" clId="{340A6395-4F37-4F32-9E99-B5FA0B6A4C60}" dt="2025-03-03T17:01:50.839" v="9461" actId="207"/>
          <ac:spMkLst>
            <pc:docMk/>
            <pc:sldMk cId="2229663447" sldId="2147376774"/>
            <ac:spMk id="60" creationId="{3732C1BC-D31E-1A01-6EFA-C3727B80DD73}"/>
          </ac:spMkLst>
        </pc:spChg>
        <pc:spChg chg="add mod">
          <ac:chgData name="MACDOUGALL Iain (RED)" userId="a1c40b49-99d0-4878-bab8-e60b3f5eb902" providerId="ADAL" clId="{340A6395-4F37-4F32-9E99-B5FA0B6A4C60}" dt="2025-03-03T16:54:02.578" v="9386" actId="108"/>
          <ac:spMkLst>
            <pc:docMk/>
            <pc:sldMk cId="2229663447" sldId="2147376774"/>
            <ac:spMk id="61" creationId="{7F88998B-1B44-B9EE-929C-16B9F5D3FCBC}"/>
          </ac:spMkLst>
        </pc:spChg>
        <pc:spChg chg="add mod">
          <ac:chgData name="MACDOUGALL Iain (RED)" userId="a1c40b49-99d0-4878-bab8-e60b3f5eb902" providerId="ADAL" clId="{340A6395-4F37-4F32-9E99-B5FA0B6A4C60}" dt="2025-03-03T16:36:56.543" v="8669" actId="1076"/>
          <ac:spMkLst>
            <pc:docMk/>
            <pc:sldMk cId="2229663447" sldId="2147376774"/>
            <ac:spMk id="63" creationId="{8A573E73-2D0F-8124-91F3-E37CBC1539D0}"/>
          </ac:spMkLst>
        </pc:spChg>
        <pc:spChg chg="add mod">
          <ac:chgData name="MACDOUGALL Iain (RED)" userId="a1c40b49-99d0-4878-bab8-e60b3f5eb902" providerId="ADAL" clId="{340A6395-4F37-4F32-9E99-B5FA0B6A4C60}" dt="2025-03-03T16:36:56.543" v="8669" actId="1076"/>
          <ac:spMkLst>
            <pc:docMk/>
            <pc:sldMk cId="2229663447" sldId="2147376774"/>
            <ac:spMk id="64" creationId="{C4187D11-DC93-4250-03E8-21BB0D20ED7B}"/>
          </ac:spMkLst>
        </pc:spChg>
        <pc:spChg chg="mod">
          <ac:chgData name="MACDOUGALL Iain (RED)" userId="a1c40b49-99d0-4878-bab8-e60b3f5eb902" providerId="ADAL" clId="{340A6395-4F37-4F32-9E99-B5FA0B6A4C60}" dt="2025-03-03T17:00:07.717" v="9448" actId="207"/>
          <ac:spMkLst>
            <pc:docMk/>
            <pc:sldMk cId="2229663447" sldId="2147376774"/>
            <ac:spMk id="65" creationId="{056F7C0A-3408-7B8E-2DED-883D3D03FE46}"/>
          </ac:spMkLst>
        </pc:spChg>
        <pc:spChg chg="add mod">
          <ac:chgData name="MACDOUGALL Iain (RED)" userId="a1c40b49-99d0-4878-bab8-e60b3f5eb902" providerId="ADAL" clId="{340A6395-4F37-4F32-9E99-B5FA0B6A4C60}" dt="2025-03-03T16:36:56.543" v="8669" actId="1076"/>
          <ac:spMkLst>
            <pc:docMk/>
            <pc:sldMk cId="2229663447" sldId="2147376774"/>
            <ac:spMk id="66" creationId="{9706B36A-1D35-C0A5-CBF9-8795A8C6AFC2}"/>
          </ac:spMkLst>
        </pc:spChg>
        <pc:spChg chg="add mod">
          <ac:chgData name="MACDOUGALL Iain (RED)" userId="a1c40b49-99d0-4878-bab8-e60b3f5eb902" providerId="ADAL" clId="{340A6395-4F37-4F32-9E99-B5FA0B6A4C60}" dt="2025-03-03T16:36:56.543" v="8669" actId="1076"/>
          <ac:spMkLst>
            <pc:docMk/>
            <pc:sldMk cId="2229663447" sldId="2147376774"/>
            <ac:spMk id="67" creationId="{D2075DF7-D46C-568A-A6A7-75DB0F1831F0}"/>
          </ac:spMkLst>
        </pc:spChg>
        <pc:spChg chg="add mod">
          <ac:chgData name="MACDOUGALL Iain (RED)" userId="a1c40b49-99d0-4878-bab8-e60b3f5eb902" providerId="ADAL" clId="{340A6395-4F37-4F32-9E99-B5FA0B6A4C60}" dt="2025-03-05T14:53:41.609" v="22958" actId="108"/>
          <ac:spMkLst>
            <pc:docMk/>
            <pc:sldMk cId="2229663447" sldId="2147376774"/>
            <ac:spMk id="71" creationId="{E5109EF3-1F18-A1D9-25B9-F21A40A5EEC8}"/>
          </ac:spMkLst>
        </pc:spChg>
        <pc:spChg chg="mod">
          <ac:chgData name="MACDOUGALL Iain (RED)" userId="a1c40b49-99d0-4878-bab8-e60b3f5eb902" providerId="ADAL" clId="{340A6395-4F37-4F32-9E99-B5FA0B6A4C60}" dt="2025-03-03T16:53:02.117" v="9355" actId="20577"/>
          <ac:spMkLst>
            <pc:docMk/>
            <pc:sldMk cId="2229663447" sldId="2147376774"/>
            <ac:spMk id="90" creationId="{20EA5281-459B-61B8-64D2-75C7F7E7E054}"/>
          </ac:spMkLst>
        </pc:spChg>
        <pc:spChg chg="mod">
          <ac:chgData name="MACDOUGALL Iain (RED)" userId="a1c40b49-99d0-4878-bab8-e60b3f5eb902" providerId="ADAL" clId="{340A6395-4F37-4F32-9E99-B5FA0B6A4C60}" dt="2025-03-04T11:45:59.232" v="11158" actId="20577"/>
          <ac:spMkLst>
            <pc:docMk/>
            <pc:sldMk cId="2229663447" sldId="2147376774"/>
            <ac:spMk id="91" creationId="{2D0DF360-C8E8-9174-5E5B-8A57E2620ABD}"/>
          </ac:spMkLst>
        </pc:spChg>
        <pc:spChg chg="mod">
          <ac:chgData name="MACDOUGALL Iain (RED)" userId="a1c40b49-99d0-4878-bab8-e60b3f5eb902" providerId="ADAL" clId="{340A6395-4F37-4F32-9E99-B5FA0B6A4C60}" dt="2025-03-03T16:55:27.707" v="9395" actId="1076"/>
          <ac:spMkLst>
            <pc:docMk/>
            <pc:sldMk cId="2229663447" sldId="2147376774"/>
            <ac:spMk id="96" creationId="{A0922CD0-0E62-5785-917E-7CDFB6CA32C6}"/>
          </ac:spMkLst>
        </pc:spChg>
        <pc:spChg chg="add mod">
          <ac:chgData name="MACDOUGALL Iain (RED)" userId="a1c40b49-99d0-4878-bab8-e60b3f5eb902" providerId="ADAL" clId="{340A6395-4F37-4F32-9E99-B5FA0B6A4C60}" dt="2025-03-03T17:05:38.600" v="9536" actId="1076"/>
          <ac:spMkLst>
            <pc:docMk/>
            <pc:sldMk cId="2229663447" sldId="2147376774"/>
            <ac:spMk id="103" creationId="{627767CA-E019-18A1-704C-D95AC6E61AD3}"/>
          </ac:spMkLst>
        </pc:spChg>
        <pc:grpChg chg="mod">
          <ac:chgData name="MACDOUGALL Iain (RED)" userId="a1c40b49-99d0-4878-bab8-e60b3f5eb902" providerId="ADAL" clId="{340A6395-4F37-4F32-9E99-B5FA0B6A4C60}" dt="2025-03-04T12:05:06.117" v="11366" actId="14100"/>
          <ac:grpSpMkLst>
            <pc:docMk/>
            <pc:sldMk cId="2229663447" sldId="2147376774"/>
            <ac:grpSpMk id="81" creationId="{3356B32B-D384-86A1-6C1D-E01DE6953B53}"/>
          </ac:grpSpMkLst>
        </pc:grpChg>
        <pc:picChg chg="add mod">
          <ac:chgData name="MACDOUGALL Iain (RED)" userId="a1c40b49-99d0-4878-bab8-e60b3f5eb902" providerId="ADAL" clId="{340A6395-4F37-4F32-9E99-B5FA0B6A4C60}" dt="2025-03-05T14:54:02.961" v="22963" actId="1035"/>
          <ac:picMkLst>
            <pc:docMk/>
            <pc:sldMk cId="2229663447" sldId="2147376774"/>
            <ac:picMk id="10" creationId="{716DBADA-0F83-CEB7-FE91-81E4F62C767F}"/>
          </ac:picMkLst>
        </pc:picChg>
        <pc:picChg chg="add mod">
          <ac:chgData name="MACDOUGALL Iain (RED)" userId="a1c40b49-99d0-4878-bab8-e60b3f5eb902" providerId="ADAL" clId="{340A6395-4F37-4F32-9E99-B5FA0B6A4C60}" dt="2025-03-03T16:57:21.379" v="9417" actId="1076"/>
          <ac:picMkLst>
            <pc:docMk/>
            <pc:sldMk cId="2229663447" sldId="2147376774"/>
            <ac:picMk id="107" creationId="{E127DE0D-FFE6-6A7B-DC16-9A58511B9EC3}"/>
          </ac:picMkLst>
        </pc:picChg>
        <pc:picChg chg="add mod">
          <ac:chgData name="MACDOUGALL Iain (RED)" userId="a1c40b49-99d0-4878-bab8-e60b3f5eb902" providerId="ADAL" clId="{340A6395-4F37-4F32-9E99-B5FA0B6A4C60}" dt="2025-03-03T17:01:33.555" v="9460" actId="1037"/>
          <ac:picMkLst>
            <pc:docMk/>
            <pc:sldMk cId="2229663447" sldId="2147376774"/>
            <ac:picMk id="7170" creationId="{396BEA87-532D-787B-52A7-739C18591205}"/>
          </ac:picMkLst>
        </pc:picChg>
        <pc:cxnChg chg="add mod">
          <ac:chgData name="MACDOUGALL Iain (RED)" userId="a1c40b49-99d0-4878-bab8-e60b3f5eb902" providerId="ADAL" clId="{340A6395-4F37-4F32-9E99-B5FA0B6A4C60}" dt="2025-03-04T12:04:53.599" v="11362" actId="14100"/>
          <ac:cxnSpMkLst>
            <pc:docMk/>
            <pc:sldMk cId="2229663447" sldId="2147376774"/>
            <ac:cxnSpMk id="102" creationId="{2E12EC19-B3C6-E6AC-F7B9-ECD4031BCDD1}"/>
          </ac:cxnSpMkLst>
        </pc:cxnChg>
      </pc:sldChg>
      <pc:sldChg chg="addSp delSp modSp add mod modTransition addAnim delAnim modAnim">
        <pc:chgData name="MACDOUGALL Iain (RED)" userId="a1c40b49-99d0-4878-bab8-e60b3f5eb902" providerId="ADAL" clId="{340A6395-4F37-4F32-9E99-B5FA0B6A4C60}" dt="2025-03-10T11:46:15.015" v="24624" actId="20577"/>
        <pc:sldMkLst>
          <pc:docMk/>
          <pc:sldMk cId="1774173878" sldId="2147376775"/>
        </pc:sldMkLst>
        <pc:spChg chg="mod">
          <ac:chgData name="MACDOUGALL Iain (RED)" userId="a1c40b49-99d0-4878-bab8-e60b3f5eb902" providerId="ADAL" clId="{340A6395-4F37-4F32-9E99-B5FA0B6A4C60}" dt="2025-03-03T09:55:56.855" v="6084" actId="20577"/>
          <ac:spMkLst>
            <pc:docMk/>
            <pc:sldMk cId="1774173878" sldId="2147376775"/>
            <ac:spMk id="5" creationId="{BE2EF712-8E50-0486-9403-CE60BD35D815}"/>
          </ac:spMkLst>
        </pc:spChg>
        <pc:spChg chg="mod">
          <ac:chgData name="MACDOUGALL Iain (RED)" userId="a1c40b49-99d0-4878-bab8-e60b3f5eb902" providerId="ADAL" clId="{340A6395-4F37-4F32-9E99-B5FA0B6A4C60}" dt="2025-03-10T09:02:03.634" v="23042" actId="20577"/>
          <ac:spMkLst>
            <pc:docMk/>
            <pc:sldMk cId="1774173878" sldId="2147376775"/>
            <ac:spMk id="7" creationId="{0723B50B-32EC-072E-4509-0DC3CBA468F3}"/>
          </ac:spMkLst>
        </pc:spChg>
        <pc:spChg chg="mod">
          <ac:chgData name="MACDOUGALL Iain (RED)" userId="a1c40b49-99d0-4878-bab8-e60b3f5eb902" providerId="ADAL" clId="{340A6395-4F37-4F32-9E99-B5FA0B6A4C60}" dt="2025-03-03T15:39:58.513" v="8474" actId="20577"/>
          <ac:spMkLst>
            <pc:docMk/>
            <pc:sldMk cId="1774173878" sldId="2147376775"/>
            <ac:spMk id="10" creationId="{9B2F2582-A34E-6FA8-E58A-13BCFAEE9213}"/>
          </ac:spMkLst>
        </pc:spChg>
        <pc:spChg chg="mod">
          <ac:chgData name="MACDOUGALL Iain (RED)" userId="a1c40b49-99d0-4878-bab8-e60b3f5eb902" providerId="ADAL" clId="{340A6395-4F37-4F32-9E99-B5FA0B6A4C60}" dt="2025-03-03T15:40:26.436" v="8475"/>
          <ac:spMkLst>
            <pc:docMk/>
            <pc:sldMk cId="1774173878" sldId="2147376775"/>
            <ac:spMk id="41" creationId="{528B66E3-6852-7AE4-139D-6C25A214D6E0}"/>
          </ac:spMkLst>
        </pc:spChg>
        <pc:spChg chg="mod">
          <ac:chgData name="MACDOUGALL Iain (RED)" userId="a1c40b49-99d0-4878-bab8-e60b3f5eb902" providerId="ADAL" clId="{340A6395-4F37-4F32-9E99-B5FA0B6A4C60}" dt="2025-03-03T15:40:26.436" v="8475"/>
          <ac:spMkLst>
            <pc:docMk/>
            <pc:sldMk cId="1774173878" sldId="2147376775"/>
            <ac:spMk id="44" creationId="{F67D087B-3EBA-5E11-1879-63211D7BC70E}"/>
          </ac:spMkLst>
        </pc:spChg>
        <pc:spChg chg="mod">
          <ac:chgData name="MACDOUGALL Iain (RED)" userId="a1c40b49-99d0-4878-bab8-e60b3f5eb902" providerId="ADAL" clId="{340A6395-4F37-4F32-9E99-B5FA0B6A4C60}" dt="2025-03-03T15:40:26.436" v="8475"/>
          <ac:spMkLst>
            <pc:docMk/>
            <pc:sldMk cId="1774173878" sldId="2147376775"/>
            <ac:spMk id="49" creationId="{9FC37AB4-1D97-C67C-2178-45282A572BB2}"/>
          </ac:spMkLst>
        </pc:spChg>
        <pc:spChg chg="mod">
          <ac:chgData name="MACDOUGALL Iain (RED)" userId="a1c40b49-99d0-4878-bab8-e60b3f5eb902" providerId="ADAL" clId="{340A6395-4F37-4F32-9E99-B5FA0B6A4C60}" dt="2025-03-03T15:40:26.436" v="8475"/>
          <ac:spMkLst>
            <pc:docMk/>
            <pc:sldMk cId="1774173878" sldId="2147376775"/>
            <ac:spMk id="50" creationId="{DD67EA69-A11B-B202-3037-C476F5A755D3}"/>
          </ac:spMkLst>
        </pc:spChg>
        <pc:spChg chg="add mod">
          <ac:chgData name="MACDOUGALL Iain (RED)" userId="a1c40b49-99d0-4878-bab8-e60b3f5eb902" providerId="ADAL" clId="{340A6395-4F37-4F32-9E99-B5FA0B6A4C60}" dt="2025-03-04T12:26:32.863" v="11672" actId="1076"/>
          <ac:spMkLst>
            <pc:docMk/>
            <pc:sldMk cId="1774173878" sldId="2147376775"/>
            <ac:spMk id="53" creationId="{F4FE6E18-86B3-9EC6-E661-25431716DD3F}"/>
          </ac:spMkLst>
        </pc:spChg>
        <pc:spChg chg="add mod">
          <ac:chgData name="MACDOUGALL Iain (RED)" userId="a1c40b49-99d0-4878-bab8-e60b3f5eb902" providerId="ADAL" clId="{340A6395-4F37-4F32-9E99-B5FA0B6A4C60}" dt="2025-03-05T14:55:12.658" v="22969" actId="207"/>
          <ac:spMkLst>
            <pc:docMk/>
            <pc:sldMk cId="1774173878" sldId="2147376775"/>
            <ac:spMk id="58" creationId="{5AC2DD65-2A6E-9A9E-79C9-61971F0BE557}"/>
          </ac:spMkLst>
        </pc:spChg>
        <pc:spChg chg="add mod">
          <ac:chgData name="MACDOUGALL Iain (RED)" userId="a1c40b49-99d0-4878-bab8-e60b3f5eb902" providerId="ADAL" clId="{340A6395-4F37-4F32-9E99-B5FA0B6A4C60}" dt="2025-03-04T12:26:22.923" v="11671" actId="1037"/>
          <ac:spMkLst>
            <pc:docMk/>
            <pc:sldMk cId="1774173878" sldId="2147376775"/>
            <ac:spMk id="62" creationId="{3BEE47BF-761F-1AAE-B5EF-42AFBB2A82A5}"/>
          </ac:spMkLst>
        </pc:spChg>
        <pc:spChg chg="add mod">
          <ac:chgData name="MACDOUGALL Iain (RED)" userId="a1c40b49-99d0-4878-bab8-e60b3f5eb902" providerId="ADAL" clId="{340A6395-4F37-4F32-9E99-B5FA0B6A4C60}" dt="2025-03-04T12:26:22.923" v="11671" actId="1037"/>
          <ac:spMkLst>
            <pc:docMk/>
            <pc:sldMk cId="1774173878" sldId="2147376775"/>
            <ac:spMk id="63" creationId="{CD34F201-0DED-4169-604D-0352F01AC59C}"/>
          </ac:spMkLst>
        </pc:spChg>
        <pc:spChg chg="add mod">
          <ac:chgData name="MACDOUGALL Iain (RED)" userId="a1c40b49-99d0-4878-bab8-e60b3f5eb902" providerId="ADAL" clId="{340A6395-4F37-4F32-9E99-B5FA0B6A4C60}" dt="2025-03-04T12:26:22.923" v="11671" actId="1037"/>
          <ac:spMkLst>
            <pc:docMk/>
            <pc:sldMk cId="1774173878" sldId="2147376775"/>
            <ac:spMk id="64" creationId="{573B6B3F-0A60-B857-84A7-A617A2607CA3}"/>
          </ac:spMkLst>
        </pc:spChg>
        <pc:spChg chg="add mod">
          <ac:chgData name="MACDOUGALL Iain (RED)" userId="a1c40b49-99d0-4878-bab8-e60b3f5eb902" providerId="ADAL" clId="{340A6395-4F37-4F32-9E99-B5FA0B6A4C60}" dt="2025-03-05T14:55:44.977" v="22972" actId="207"/>
          <ac:spMkLst>
            <pc:docMk/>
            <pc:sldMk cId="1774173878" sldId="2147376775"/>
            <ac:spMk id="66" creationId="{64693734-2CF5-43E7-576D-FF7A05E488B5}"/>
          </ac:spMkLst>
        </pc:spChg>
        <pc:spChg chg="mod">
          <ac:chgData name="MACDOUGALL Iain (RED)" userId="a1c40b49-99d0-4878-bab8-e60b3f5eb902" providerId="ADAL" clId="{340A6395-4F37-4F32-9E99-B5FA0B6A4C60}" dt="2025-03-04T12:20:56.093" v="11505" actId="20577"/>
          <ac:spMkLst>
            <pc:docMk/>
            <pc:sldMk cId="1774173878" sldId="2147376775"/>
            <ac:spMk id="67" creationId="{892F536D-D673-307F-53D8-3D807C6C971D}"/>
          </ac:spMkLst>
        </pc:spChg>
        <pc:spChg chg="mod">
          <ac:chgData name="MACDOUGALL Iain (RED)" userId="a1c40b49-99d0-4878-bab8-e60b3f5eb902" providerId="ADAL" clId="{340A6395-4F37-4F32-9E99-B5FA0B6A4C60}" dt="2025-03-04T12:26:22.923" v="11671" actId="1037"/>
          <ac:spMkLst>
            <pc:docMk/>
            <pc:sldMk cId="1774173878" sldId="2147376775"/>
            <ac:spMk id="74" creationId="{E13C61A9-1C9F-1918-FCBD-39D2DD00AF7F}"/>
          </ac:spMkLst>
        </pc:spChg>
        <pc:spChg chg="mod">
          <ac:chgData name="MACDOUGALL Iain (RED)" userId="a1c40b49-99d0-4878-bab8-e60b3f5eb902" providerId="ADAL" clId="{340A6395-4F37-4F32-9E99-B5FA0B6A4C60}" dt="2025-03-04T09:08:27.217" v="10044" actId="1038"/>
          <ac:spMkLst>
            <pc:docMk/>
            <pc:sldMk cId="1774173878" sldId="2147376775"/>
            <ac:spMk id="85" creationId="{FF128D16-6A01-91D5-C7E0-8A851B68E46A}"/>
          </ac:spMkLst>
        </pc:spChg>
        <pc:spChg chg="add mod">
          <ac:chgData name="MACDOUGALL Iain (RED)" userId="a1c40b49-99d0-4878-bab8-e60b3f5eb902" providerId="ADAL" clId="{340A6395-4F37-4F32-9E99-B5FA0B6A4C60}" dt="2025-03-04T12:26:22.923" v="11671" actId="1037"/>
          <ac:spMkLst>
            <pc:docMk/>
            <pc:sldMk cId="1774173878" sldId="2147376775"/>
            <ac:spMk id="86" creationId="{108F47D6-C825-7F3B-2A18-2EBA49A67522}"/>
          </ac:spMkLst>
        </pc:spChg>
        <pc:spChg chg="add mod">
          <ac:chgData name="MACDOUGALL Iain (RED)" userId="a1c40b49-99d0-4878-bab8-e60b3f5eb902" providerId="ADAL" clId="{340A6395-4F37-4F32-9E99-B5FA0B6A4C60}" dt="2025-03-04T12:26:22.923" v="11671" actId="1037"/>
          <ac:spMkLst>
            <pc:docMk/>
            <pc:sldMk cId="1774173878" sldId="2147376775"/>
            <ac:spMk id="87" creationId="{702D98B4-9183-C30F-2336-6A5F23B067E1}"/>
          </ac:spMkLst>
        </pc:spChg>
        <pc:spChg chg="add mod">
          <ac:chgData name="MACDOUGALL Iain (RED)" userId="a1c40b49-99d0-4878-bab8-e60b3f5eb902" providerId="ADAL" clId="{340A6395-4F37-4F32-9E99-B5FA0B6A4C60}" dt="2025-03-04T12:26:22.923" v="11671" actId="1037"/>
          <ac:spMkLst>
            <pc:docMk/>
            <pc:sldMk cId="1774173878" sldId="2147376775"/>
            <ac:spMk id="88" creationId="{A0F77641-344D-8313-8ADC-8886E2A7D657}"/>
          </ac:spMkLst>
        </pc:spChg>
        <pc:spChg chg="mod">
          <ac:chgData name="MACDOUGALL Iain (RED)" userId="a1c40b49-99d0-4878-bab8-e60b3f5eb902" providerId="ADAL" clId="{340A6395-4F37-4F32-9E99-B5FA0B6A4C60}" dt="2025-03-04T12:25:49.483" v="11625"/>
          <ac:spMkLst>
            <pc:docMk/>
            <pc:sldMk cId="1774173878" sldId="2147376775"/>
            <ac:spMk id="89" creationId="{76955394-BCB6-E372-56C6-B9461959E2D8}"/>
          </ac:spMkLst>
        </pc:spChg>
        <pc:spChg chg="mod">
          <ac:chgData name="MACDOUGALL Iain (RED)" userId="a1c40b49-99d0-4878-bab8-e60b3f5eb902" providerId="ADAL" clId="{340A6395-4F37-4F32-9E99-B5FA0B6A4C60}" dt="2025-03-04T09:00:38.882" v="9829" actId="207"/>
          <ac:spMkLst>
            <pc:docMk/>
            <pc:sldMk cId="1774173878" sldId="2147376775"/>
            <ac:spMk id="92" creationId="{8B4247D1-1C6E-2A80-9C8A-8F58A9307D52}"/>
          </ac:spMkLst>
        </pc:spChg>
        <pc:spChg chg="add mod">
          <ac:chgData name="MACDOUGALL Iain (RED)" userId="a1c40b49-99d0-4878-bab8-e60b3f5eb902" providerId="ADAL" clId="{340A6395-4F37-4F32-9E99-B5FA0B6A4C60}" dt="2025-03-04T12:26:22.923" v="11671" actId="1037"/>
          <ac:spMkLst>
            <pc:docMk/>
            <pc:sldMk cId="1774173878" sldId="2147376775"/>
            <ac:spMk id="94" creationId="{2DF80DAC-98D7-7319-C5A9-1083E1970BBA}"/>
          </ac:spMkLst>
        </pc:spChg>
        <pc:spChg chg="mod">
          <ac:chgData name="MACDOUGALL Iain (RED)" userId="a1c40b49-99d0-4878-bab8-e60b3f5eb902" providerId="ADAL" clId="{340A6395-4F37-4F32-9E99-B5FA0B6A4C60}" dt="2025-03-05T14:55:21.069" v="22970" actId="207"/>
          <ac:spMkLst>
            <pc:docMk/>
            <pc:sldMk cId="1774173878" sldId="2147376775"/>
            <ac:spMk id="95" creationId="{95ACEC4F-2D93-E705-4E67-343EF1D8A4C7}"/>
          </ac:spMkLst>
        </pc:spChg>
        <pc:spChg chg="mod">
          <ac:chgData name="MACDOUGALL Iain (RED)" userId="a1c40b49-99d0-4878-bab8-e60b3f5eb902" providerId="ADAL" clId="{340A6395-4F37-4F32-9E99-B5FA0B6A4C60}" dt="2025-03-10T11:46:15.015" v="24624" actId="20577"/>
          <ac:spMkLst>
            <pc:docMk/>
            <pc:sldMk cId="1774173878" sldId="2147376775"/>
            <ac:spMk id="96" creationId="{73C0E1D8-585E-CA31-23DD-68725D83F606}"/>
          </ac:spMkLst>
        </pc:spChg>
        <pc:grpChg chg="add del mod">
          <ac:chgData name="MACDOUGALL Iain (RED)" userId="a1c40b49-99d0-4878-bab8-e60b3f5eb902" providerId="ADAL" clId="{340A6395-4F37-4F32-9E99-B5FA0B6A4C60}" dt="2025-03-04T12:25:59.898" v="11634" actId="478"/>
          <ac:grpSpMkLst>
            <pc:docMk/>
            <pc:sldMk cId="1774173878" sldId="2147376775"/>
            <ac:grpSpMk id="80" creationId="{4C365C2F-1A25-2DA5-AD3E-A916DEA73DCC}"/>
          </ac:grpSpMkLst>
        </pc:grpChg>
        <pc:picChg chg="add mod modCrop">
          <ac:chgData name="MACDOUGALL Iain (RED)" userId="a1c40b49-99d0-4878-bab8-e60b3f5eb902" providerId="ADAL" clId="{340A6395-4F37-4F32-9E99-B5FA0B6A4C60}" dt="2025-03-04T08:58:35.654" v="9811" actId="1076"/>
          <ac:picMkLst>
            <pc:docMk/>
            <pc:sldMk cId="1774173878" sldId="2147376775"/>
            <ac:picMk id="102" creationId="{4BBD4C8C-AE88-E353-B814-93689158E679}"/>
          </ac:picMkLst>
        </pc:picChg>
        <pc:picChg chg="add mod modCrop">
          <ac:chgData name="MACDOUGALL Iain (RED)" userId="a1c40b49-99d0-4878-bab8-e60b3f5eb902" providerId="ADAL" clId="{340A6395-4F37-4F32-9E99-B5FA0B6A4C60}" dt="2025-03-05T08:00:34.892" v="19552" actId="14100"/>
          <ac:picMkLst>
            <pc:docMk/>
            <pc:sldMk cId="1774173878" sldId="2147376775"/>
            <ac:picMk id="116" creationId="{662042F2-E029-2082-AB69-ADB6D1CE83E0}"/>
          </ac:picMkLst>
        </pc:picChg>
        <pc:picChg chg="add mod modCrop">
          <ac:chgData name="MACDOUGALL Iain (RED)" userId="a1c40b49-99d0-4878-bab8-e60b3f5eb902" providerId="ADAL" clId="{340A6395-4F37-4F32-9E99-B5FA0B6A4C60}" dt="2025-03-05T08:00:51.531" v="19553" actId="1076"/>
          <ac:picMkLst>
            <pc:docMk/>
            <pc:sldMk cId="1774173878" sldId="2147376775"/>
            <ac:picMk id="117" creationId="{3023E582-A7BC-21DE-BA22-B938BA1C35EC}"/>
          </ac:picMkLst>
        </pc:picChg>
        <pc:cxnChg chg="add mod">
          <ac:chgData name="MACDOUGALL Iain (RED)" userId="a1c40b49-99d0-4878-bab8-e60b3f5eb902" providerId="ADAL" clId="{340A6395-4F37-4F32-9E99-B5FA0B6A4C60}" dt="2025-03-04T12:05:14.762" v="11367" actId="14100"/>
          <ac:cxnSpMkLst>
            <pc:docMk/>
            <pc:sldMk cId="1774173878" sldId="2147376775"/>
            <ac:cxnSpMk id="52" creationId="{DC0D6149-3048-797C-A22C-0A883499577F}"/>
          </ac:cxnSpMkLst>
        </pc:cxnChg>
      </pc:sldChg>
      <pc:sldChg chg="addSp delSp modSp add mod modTransition addAnim delAnim modAnim">
        <pc:chgData name="MACDOUGALL Iain (RED)" userId="a1c40b49-99d0-4878-bab8-e60b3f5eb902" providerId="ADAL" clId="{340A6395-4F37-4F32-9E99-B5FA0B6A4C60}" dt="2025-03-10T10:37:50.016" v="23331"/>
        <pc:sldMkLst>
          <pc:docMk/>
          <pc:sldMk cId="1803554509" sldId="2147376776"/>
        </pc:sldMkLst>
        <pc:spChg chg="mod">
          <ac:chgData name="MACDOUGALL Iain (RED)" userId="a1c40b49-99d0-4878-bab8-e60b3f5eb902" providerId="ADAL" clId="{340A6395-4F37-4F32-9E99-B5FA0B6A4C60}" dt="2025-03-03T09:56:01.122" v="6086" actId="20577"/>
          <ac:spMkLst>
            <pc:docMk/>
            <pc:sldMk cId="1803554509" sldId="2147376776"/>
            <ac:spMk id="5" creationId="{9AF761FA-C1F3-7B0C-B0DF-7830F548B359}"/>
          </ac:spMkLst>
        </pc:spChg>
        <pc:spChg chg="mod">
          <ac:chgData name="MACDOUGALL Iain (RED)" userId="a1c40b49-99d0-4878-bab8-e60b3f5eb902" providerId="ADAL" clId="{340A6395-4F37-4F32-9E99-B5FA0B6A4C60}" dt="2025-03-10T09:01:57.558" v="23040" actId="20577"/>
          <ac:spMkLst>
            <pc:docMk/>
            <pc:sldMk cId="1803554509" sldId="2147376776"/>
            <ac:spMk id="7" creationId="{614A8CF4-62C4-BEBB-12FE-C7BE2EC3A89D}"/>
          </ac:spMkLst>
        </pc:spChg>
        <pc:spChg chg="mod">
          <ac:chgData name="MACDOUGALL Iain (RED)" userId="a1c40b49-99d0-4878-bab8-e60b3f5eb902" providerId="ADAL" clId="{340A6395-4F37-4F32-9E99-B5FA0B6A4C60}" dt="2025-03-03T15:41:05.500" v="8485" actId="20577"/>
          <ac:spMkLst>
            <pc:docMk/>
            <pc:sldMk cId="1803554509" sldId="2147376776"/>
            <ac:spMk id="10" creationId="{2C1B2C2B-DEEA-97E5-C80C-030897C1EFEC}"/>
          </ac:spMkLst>
        </pc:spChg>
        <pc:spChg chg="mod">
          <ac:chgData name="MACDOUGALL Iain (RED)" userId="a1c40b49-99d0-4878-bab8-e60b3f5eb902" providerId="ADAL" clId="{340A6395-4F37-4F32-9E99-B5FA0B6A4C60}" dt="2025-03-03T15:25:08.995" v="8276" actId="20577"/>
          <ac:spMkLst>
            <pc:docMk/>
            <pc:sldMk cId="1803554509" sldId="2147376776"/>
            <ac:spMk id="11" creationId="{6E8C6CF0-144D-DB6E-64F3-BDF634ABF642}"/>
          </ac:spMkLst>
        </pc:spChg>
        <pc:spChg chg="add mod">
          <ac:chgData name="MACDOUGALL Iain (RED)" userId="a1c40b49-99d0-4878-bab8-e60b3f5eb902" providerId="ADAL" clId="{340A6395-4F37-4F32-9E99-B5FA0B6A4C60}" dt="2025-03-10T10:28:03.200" v="23127" actId="1038"/>
          <ac:spMkLst>
            <pc:docMk/>
            <pc:sldMk cId="1803554509" sldId="2147376776"/>
            <ac:spMk id="13" creationId="{14E4A495-282B-15A7-46EC-88AD4BEFF963}"/>
          </ac:spMkLst>
        </pc:spChg>
        <pc:spChg chg="mod">
          <ac:chgData name="MACDOUGALL Iain (RED)" userId="a1c40b49-99d0-4878-bab8-e60b3f5eb902" providerId="ADAL" clId="{340A6395-4F37-4F32-9E99-B5FA0B6A4C60}" dt="2025-03-03T15:40:48.710" v="8480"/>
          <ac:spMkLst>
            <pc:docMk/>
            <pc:sldMk cId="1803554509" sldId="2147376776"/>
            <ac:spMk id="17" creationId="{E8B18736-6359-8370-22EC-19F1E0A483B0}"/>
          </ac:spMkLst>
        </pc:spChg>
        <pc:spChg chg="mod">
          <ac:chgData name="MACDOUGALL Iain (RED)" userId="a1c40b49-99d0-4878-bab8-e60b3f5eb902" providerId="ADAL" clId="{340A6395-4F37-4F32-9E99-B5FA0B6A4C60}" dt="2025-03-03T15:40:48.710" v="8480"/>
          <ac:spMkLst>
            <pc:docMk/>
            <pc:sldMk cId="1803554509" sldId="2147376776"/>
            <ac:spMk id="19" creationId="{3DF3B6E3-4EED-7A2B-6A68-7A1528FE5665}"/>
          </ac:spMkLst>
        </pc:spChg>
        <pc:spChg chg="mod">
          <ac:chgData name="MACDOUGALL Iain (RED)" userId="a1c40b49-99d0-4878-bab8-e60b3f5eb902" providerId="ADAL" clId="{340A6395-4F37-4F32-9E99-B5FA0B6A4C60}" dt="2025-03-03T15:40:48.710" v="8480"/>
          <ac:spMkLst>
            <pc:docMk/>
            <pc:sldMk cId="1803554509" sldId="2147376776"/>
            <ac:spMk id="24" creationId="{F472518D-4C0F-29AC-ED12-DAFB2E7EAB31}"/>
          </ac:spMkLst>
        </pc:spChg>
        <pc:spChg chg="add mod">
          <ac:chgData name="MACDOUGALL Iain (RED)" userId="a1c40b49-99d0-4878-bab8-e60b3f5eb902" providerId="ADAL" clId="{340A6395-4F37-4F32-9E99-B5FA0B6A4C60}" dt="2025-03-10T10:28:03.200" v="23127" actId="1038"/>
          <ac:spMkLst>
            <pc:docMk/>
            <pc:sldMk cId="1803554509" sldId="2147376776"/>
            <ac:spMk id="25" creationId="{79F0A0DC-0ECB-5EAE-8D6A-9717A77CC6C9}"/>
          </ac:spMkLst>
        </pc:spChg>
        <pc:spChg chg="mod">
          <ac:chgData name="MACDOUGALL Iain (RED)" userId="a1c40b49-99d0-4878-bab8-e60b3f5eb902" providerId="ADAL" clId="{340A6395-4F37-4F32-9E99-B5FA0B6A4C60}" dt="2025-03-03T15:40:48.710" v="8480"/>
          <ac:spMkLst>
            <pc:docMk/>
            <pc:sldMk cId="1803554509" sldId="2147376776"/>
            <ac:spMk id="26" creationId="{6C605A35-89FB-166F-6840-6F652C8D8A57}"/>
          </ac:spMkLst>
        </pc:spChg>
        <pc:spChg chg="add mod">
          <ac:chgData name="MACDOUGALL Iain (RED)" userId="a1c40b49-99d0-4878-bab8-e60b3f5eb902" providerId="ADAL" clId="{340A6395-4F37-4F32-9E99-B5FA0B6A4C60}" dt="2025-03-10T10:28:03.200" v="23127" actId="1038"/>
          <ac:spMkLst>
            <pc:docMk/>
            <pc:sldMk cId="1803554509" sldId="2147376776"/>
            <ac:spMk id="27" creationId="{8E796116-0892-218B-042C-A3700DA5D6F1}"/>
          </ac:spMkLst>
        </pc:spChg>
        <pc:spChg chg="add mod">
          <ac:chgData name="MACDOUGALL Iain (RED)" userId="a1c40b49-99d0-4878-bab8-e60b3f5eb902" providerId="ADAL" clId="{340A6395-4F37-4F32-9E99-B5FA0B6A4C60}" dt="2025-03-10T10:28:03.200" v="23127" actId="1038"/>
          <ac:spMkLst>
            <pc:docMk/>
            <pc:sldMk cId="1803554509" sldId="2147376776"/>
            <ac:spMk id="29" creationId="{7E9D118C-17F1-D70E-1D19-5E2FF9ECCE44}"/>
          </ac:spMkLst>
        </pc:spChg>
        <pc:spChg chg="mod">
          <ac:chgData name="MACDOUGALL Iain (RED)" userId="a1c40b49-99d0-4878-bab8-e60b3f5eb902" providerId="ADAL" clId="{340A6395-4F37-4F32-9E99-B5FA0B6A4C60}" dt="2025-03-03T15:40:48.710" v="8480"/>
          <ac:spMkLst>
            <pc:docMk/>
            <pc:sldMk cId="1803554509" sldId="2147376776"/>
            <ac:spMk id="30" creationId="{3D23B7E1-1AE3-3DED-B3DD-0C2C5D10ED68}"/>
          </ac:spMkLst>
        </pc:spChg>
        <pc:spChg chg="add mod">
          <ac:chgData name="MACDOUGALL Iain (RED)" userId="a1c40b49-99d0-4878-bab8-e60b3f5eb902" providerId="ADAL" clId="{340A6395-4F37-4F32-9E99-B5FA0B6A4C60}" dt="2025-03-10T10:28:37.460" v="23132" actId="20577"/>
          <ac:spMkLst>
            <pc:docMk/>
            <pc:sldMk cId="1803554509" sldId="2147376776"/>
            <ac:spMk id="31" creationId="{F4BD831E-4F19-96D4-869A-C8EE08B698CC}"/>
          </ac:spMkLst>
        </pc:spChg>
        <pc:spChg chg="mod">
          <ac:chgData name="MACDOUGALL Iain (RED)" userId="a1c40b49-99d0-4878-bab8-e60b3f5eb902" providerId="ADAL" clId="{340A6395-4F37-4F32-9E99-B5FA0B6A4C60}" dt="2025-03-03T15:40:48.710" v="8480"/>
          <ac:spMkLst>
            <pc:docMk/>
            <pc:sldMk cId="1803554509" sldId="2147376776"/>
            <ac:spMk id="32" creationId="{0BDE1534-269C-82F8-CC07-B68EB2C5F61C}"/>
          </ac:spMkLst>
        </pc:spChg>
        <pc:spChg chg="mod">
          <ac:chgData name="MACDOUGALL Iain (RED)" userId="a1c40b49-99d0-4878-bab8-e60b3f5eb902" providerId="ADAL" clId="{340A6395-4F37-4F32-9E99-B5FA0B6A4C60}" dt="2025-03-03T15:40:48.710" v="8480"/>
          <ac:spMkLst>
            <pc:docMk/>
            <pc:sldMk cId="1803554509" sldId="2147376776"/>
            <ac:spMk id="34" creationId="{9A20E5C6-3DD2-DFB3-FE21-19198C5FEC1A}"/>
          </ac:spMkLst>
        </pc:spChg>
        <pc:spChg chg="mod">
          <ac:chgData name="MACDOUGALL Iain (RED)" userId="a1c40b49-99d0-4878-bab8-e60b3f5eb902" providerId="ADAL" clId="{340A6395-4F37-4F32-9E99-B5FA0B6A4C60}" dt="2025-03-03T15:40:48.710" v="8480"/>
          <ac:spMkLst>
            <pc:docMk/>
            <pc:sldMk cId="1803554509" sldId="2147376776"/>
            <ac:spMk id="35" creationId="{124E0953-FB4C-78E8-F87E-E5FB23950B38}"/>
          </ac:spMkLst>
        </pc:spChg>
        <pc:spChg chg="add mod">
          <ac:chgData name="MACDOUGALL Iain (RED)" userId="a1c40b49-99d0-4878-bab8-e60b3f5eb902" providerId="ADAL" clId="{340A6395-4F37-4F32-9E99-B5FA0B6A4C60}" dt="2025-03-04T12:40:40.839" v="11943" actId="1076"/>
          <ac:spMkLst>
            <pc:docMk/>
            <pc:sldMk cId="1803554509" sldId="2147376776"/>
            <ac:spMk id="37" creationId="{AC113192-EBE6-2CE7-9E6C-9F1633BE987E}"/>
          </ac:spMkLst>
        </pc:spChg>
        <pc:spChg chg="add mod">
          <ac:chgData name="MACDOUGALL Iain (RED)" userId="a1c40b49-99d0-4878-bab8-e60b3f5eb902" providerId="ADAL" clId="{340A6395-4F37-4F32-9E99-B5FA0B6A4C60}" dt="2025-03-05T08:01:49.883" v="19556" actId="207"/>
          <ac:spMkLst>
            <pc:docMk/>
            <pc:sldMk cId="1803554509" sldId="2147376776"/>
            <ac:spMk id="38" creationId="{548E83F5-E866-1FE9-04E1-A80615F4A7A4}"/>
          </ac:spMkLst>
        </pc:spChg>
        <pc:spChg chg="add mod">
          <ac:chgData name="MACDOUGALL Iain (RED)" userId="a1c40b49-99d0-4878-bab8-e60b3f5eb902" providerId="ADAL" clId="{340A6395-4F37-4F32-9E99-B5FA0B6A4C60}" dt="2025-03-10T10:28:48.730" v="23138"/>
          <ac:spMkLst>
            <pc:docMk/>
            <pc:sldMk cId="1803554509" sldId="2147376776"/>
            <ac:spMk id="40" creationId="{F48F77F3-3CFD-A4D1-DD69-4CEFA96CD561}"/>
          </ac:spMkLst>
        </pc:spChg>
        <pc:spChg chg="mod">
          <ac:chgData name="MACDOUGALL Iain (RED)" userId="a1c40b49-99d0-4878-bab8-e60b3f5eb902" providerId="ADAL" clId="{340A6395-4F37-4F32-9E99-B5FA0B6A4C60}" dt="2025-03-10T10:27:46.381" v="23080" actId="1038"/>
          <ac:spMkLst>
            <pc:docMk/>
            <pc:sldMk cId="1803554509" sldId="2147376776"/>
            <ac:spMk id="48" creationId="{852A7A95-5CB0-3241-AEE3-56FC55890C43}"/>
          </ac:spMkLst>
        </pc:spChg>
        <pc:spChg chg="mod">
          <ac:chgData name="MACDOUGALL Iain (RED)" userId="a1c40b49-99d0-4878-bab8-e60b3f5eb902" providerId="ADAL" clId="{340A6395-4F37-4F32-9E99-B5FA0B6A4C60}" dt="2025-03-04T12:42:22.939" v="11973" actId="1037"/>
          <ac:spMkLst>
            <pc:docMk/>
            <pc:sldMk cId="1803554509" sldId="2147376776"/>
            <ac:spMk id="49" creationId="{44BD80B2-840B-5671-FDA8-19663251B008}"/>
          </ac:spMkLst>
        </pc:spChg>
        <pc:spChg chg="mod">
          <ac:chgData name="MACDOUGALL Iain (RED)" userId="a1c40b49-99d0-4878-bab8-e60b3f5eb902" providerId="ADAL" clId="{340A6395-4F37-4F32-9E99-B5FA0B6A4C60}" dt="2025-03-04T12:42:33.356" v="11987" actId="1076"/>
          <ac:spMkLst>
            <pc:docMk/>
            <pc:sldMk cId="1803554509" sldId="2147376776"/>
            <ac:spMk id="50" creationId="{1BC9F902-A764-30F2-5DD9-274F9E35C92A}"/>
          </ac:spMkLst>
        </pc:spChg>
        <pc:spChg chg="mod">
          <ac:chgData name="MACDOUGALL Iain (RED)" userId="a1c40b49-99d0-4878-bab8-e60b3f5eb902" providerId="ADAL" clId="{340A6395-4F37-4F32-9E99-B5FA0B6A4C60}" dt="2025-03-10T10:27:46.381" v="23080" actId="1038"/>
          <ac:spMkLst>
            <pc:docMk/>
            <pc:sldMk cId="1803554509" sldId="2147376776"/>
            <ac:spMk id="51" creationId="{4E6AA165-DABE-CF56-9869-FFE73EE60750}"/>
          </ac:spMkLst>
        </pc:spChg>
        <pc:spChg chg="mod">
          <ac:chgData name="MACDOUGALL Iain (RED)" userId="a1c40b49-99d0-4878-bab8-e60b3f5eb902" providerId="ADAL" clId="{340A6395-4F37-4F32-9E99-B5FA0B6A4C60}" dt="2025-03-04T12:42:22.939" v="11973" actId="1037"/>
          <ac:spMkLst>
            <pc:docMk/>
            <pc:sldMk cId="1803554509" sldId="2147376776"/>
            <ac:spMk id="52" creationId="{53382D75-3BC4-E203-2DA5-3C2419C93965}"/>
          </ac:spMkLst>
        </pc:spChg>
        <pc:spChg chg="mod">
          <ac:chgData name="MACDOUGALL Iain (RED)" userId="a1c40b49-99d0-4878-bab8-e60b3f5eb902" providerId="ADAL" clId="{340A6395-4F37-4F32-9E99-B5FA0B6A4C60}" dt="2025-03-10T10:27:46.381" v="23080" actId="1038"/>
          <ac:spMkLst>
            <pc:docMk/>
            <pc:sldMk cId="1803554509" sldId="2147376776"/>
            <ac:spMk id="53" creationId="{2D729813-7927-98EB-EFFB-DB432DEF4717}"/>
          </ac:spMkLst>
        </pc:spChg>
        <pc:spChg chg="mod">
          <ac:chgData name="MACDOUGALL Iain (RED)" userId="a1c40b49-99d0-4878-bab8-e60b3f5eb902" providerId="ADAL" clId="{340A6395-4F37-4F32-9E99-B5FA0B6A4C60}" dt="2025-03-10T10:27:46.381" v="23080" actId="1038"/>
          <ac:spMkLst>
            <pc:docMk/>
            <pc:sldMk cId="1803554509" sldId="2147376776"/>
            <ac:spMk id="55" creationId="{00AB4585-2CED-FDB0-4A5B-4EEAB10CBC3B}"/>
          </ac:spMkLst>
        </pc:spChg>
        <pc:spChg chg="add mod">
          <ac:chgData name="MACDOUGALL Iain (RED)" userId="a1c40b49-99d0-4878-bab8-e60b3f5eb902" providerId="ADAL" clId="{340A6395-4F37-4F32-9E99-B5FA0B6A4C60}" dt="2025-03-10T10:27:46.381" v="23080" actId="1038"/>
          <ac:spMkLst>
            <pc:docMk/>
            <pc:sldMk cId="1803554509" sldId="2147376776"/>
            <ac:spMk id="56" creationId="{2952C93C-F150-E37F-E084-64306498B149}"/>
          </ac:spMkLst>
        </pc:spChg>
        <pc:spChg chg="add mod">
          <ac:chgData name="MACDOUGALL Iain (RED)" userId="a1c40b49-99d0-4878-bab8-e60b3f5eb902" providerId="ADAL" clId="{340A6395-4F37-4F32-9E99-B5FA0B6A4C60}" dt="2025-03-04T12:42:33.356" v="11987" actId="1076"/>
          <ac:spMkLst>
            <pc:docMk/>
            <pc:sldMk cId="1803554509" sldId="2147376776"/>
            <ac:spMk id="57" creationId="{6C1E1838-071A-1BC6-9F51-5951349432B3}"/>
          </ac:spMkLst>
        </pc:spChg>
        <pc:spChg chg="mod">
          <ac:chgData name="MACDOUGALL Iain (RED)" userId="a1c40b49-99d0-4878-bab8-e60b3f5eb902" providerId="ADAL" clId="{340A6395-4F37-4F32-9E99-B5FA0B6A4C60}" dt="2025-03-10T10:27:46.381" v="23080" actId="1038"/>
          <ac:spMkLst>
            <pc:docMk/>
            <pc:sldMk cId="1803554509" sldId="2147376776"/>
            <ac:spMk id="58" creationId="{2C74B831-CC43-7E52-3DE1-9EDC141BFBB4}"/>
          </ac:spMkLst>
        </pc:spChg>
        <pc:spChg chg="add mod">
          <ac:chgData name="MACDOUGALL Iain (RED)" userId="a1c40b49-99d0-4878-bab8-e60b3f5eb902" providerId="ADAL" clId="{340A6395-4F37-4F32-9E99-B5FA0B6A4C60}" dt="2025-03-10T10:27:46.381" v="23080" actId="1038"/>
          <ac:spMkLst>
            <pc:docMk/>
            <pc:sldMk cId="1803554509" sldId="2147376776"/>
            <ac:spMk id="59" creationId="{B5048089-062B-3D1B-8DF9-45F3A1B7C098}"/>
          </ac:spMkLst>
        </pc:spChg>
        <pc:spChg chg="mod">
          <ac:chgData name="MACDOUGALL Iain (RED)" userId="a1c40b49-99d0-4878-bab8-e60b3f5eb902" providerId="ADAL" clId="{340A6395-4F37-4F32-9E99-B5FA0B6A4C60}" dt="2025-03-10T10:27:46.381" v="23080" actId="1038"/>
          <ac:spMkLst>
            <pc:docMk/>
            <pc:sldMk cId="1803554509" sldId="2147376776"/>
            <ac:spMk id="60" creationId="{44786857-DDE2-5C9F-F0EB-EBBDA338255D}"/>
          </ac:spMkLst>
        </pc:spChg>
        <pc:spChg chg="add mod">
          <ac:chgData name="MACDOUGALL Iain (RED)" userId="a1c40b49-99d0-4878-bab8-e60b3f5eb902" providerId="ADAL" clId="{340A6395-4F37-4F32-9E99-B5FA0B6A4C60}" dt="2025-03-10T10:34:22.813" v="23327" actId="20577"/>
          <ac:spMkLst>
            <pc:docMk/>
            <pc:sldMk cId="1803554509" sldId="2147376776"/>
            <ac:spMk id="64" creationId="{FA3B3EB2-E0D6-03C8-0C04-FCD501CF7319}"/>
          </ac:spMkLst>
        </pc:spChg>
        <pc:spChg chg="mod">
          <ac:chgData name="MACDOUGALL Iain (RED)" userId="a1c40b49-99d0-4878-bab8-e60b3f5eb902" providerId="ADAL" clId="{340A6395-4F37-4F32-9E99-B5FA0B6A4C60}" dt="2025-03-04T12:42:33.356" v="11987" actId="1076"/>
          <ac:spMkLst>
            <pc:docMk/>
            <pc:sldMk cId="1803554509" sldId="2147376776"/>
            <ac:spMk id="67" creationId="{14403714-2F2E-CA75-7013-DB863CD8D32F}"/>
          </ac:spMkLst>
        </pc:spChg>
        <pc:spChg chg="mod">
          <ac:chgData name="MACDOUGALL Iain (RED)" userId="a1c40b49-99d0-4878-bab8-e60b3f5eb902" providerId="ADAL" clId="{340A6395-4F37-4F32-9E99-B5FA0B6A4C60}" dt="2025-03-04T12:42:22.939" v="11973" actId="1037"/>
          <ac:spMkLst>
            <pc:docMk/>
            <pc:sldMk cId="1803554509" sldId="2147376776"/>
            <ac:spMk id="71" creationId="{24EA1A0D-7C0B-7E55-03E9-5320B3D48FD6}"/>
          </ac:spMkLst>
        </pc:spChg>
        <pc:spChg chg="add mod">
          <ac:chgData name="MACDOUGALL Iain (RED)" userId="a1c40b49-99d0-4878-bab8-e60b3f5eb902" providerId="ADAL" clId="{340A6395-4F37-4F32-9E99-B5FA0B6A4C60}" dt="2025-03-10T10:27:46.381" v="23080" actId="1038"/>
          <ac:spMkLst>
            <pc:docMk/>
            <pc:sldMk cId="1803554509" sldId="2147376776"/>
            <ac:spMk id="85" creationId="{E640900D-FED5-453A-C3C9-CFADBD438A38}"/>
          </ac:spMkLst>
        </pc:spChg>
        <pc:spChg chg="add mod">
          <ac:chgData name="MACDOUGALL Iain (RED)" userId="a1c40b49-99d0-4878-bab8-e60b3f5eb902" providerId="ADAL" clId="{340A6395-4F37-4F32-9E99-B5FA0B6A4C60}" dt="2025-03-10T10:30:25.938" v="23271" actId="6549"/>
          <ac:spMkLst>
            <pc:docMk/>
            <pc:sldMk cId="1803554509" sldId="2147376776"/>
            <ac:spMk id="86" creationId="{A82CAEE4-4C9B-CA2C-BF0F-6A6D3BEBC4C0}"/>
          </ac:spMkLst>
        </pc:spChg>
        <pc:grpChg chg="mod">
          <ac:chgData name="MACDOUGALL Iain (RED)" userId="a1c40b49-99d0-4878-bab8-e60b3f5eb902" providerId="ADAL" clId="{340A6395-4F37-4F32-9E99-B5FA0B6A4C60}" dt="2025-03-03T15:43:52.655" v="8515" actId="1076"/>
          <ac:grpSpMkLst>
            <pc:docMk/>
            <pc:sldMk cId="1803554509" sldId="2147376776"/>
            <ac:grpSpMk id="15" creationId="{3B32FE37-9811-3DE5-68A5-1BC3575877A1}"/>
          </ac:grpSpMkLst>
        </pc:grpChg>
        <pc:grpChg chg="mod">
          <ac:chgData name="MACDOUGALL Iain (RED)" userId="a1c40b49-99d0-4878-bab8-e60b3f5eb902" providerId="ADAL" clId="{340A6395-4F37-4F32-9E99-B5FA0B6A4C60}" dt="2025-03-04T12:36:01.421" v="11904" actId="1076"/>
          <ac:grpSpMkLst>
            <pc:docMk/>
            <pc:sldMk cId="1803554509" sldId="2147376776"/>
            <ac:grpSpMk id="79" creationId="{A2AB0FE8-85EC-8279-F560-50BAE37AB494}"/>
          </ac:grpSpMkLst>
        </pc:grpChg>
        <pc:picChg chg="add del mod">
          <ac:chgData name="MACDOUGALL Iain (RED)" userId="a1c40b49-99d0-4878-bab8-e60b3f5eb902" providerId="ADAL" clId="{340A6395-4F37-4F32-9E99-B5FA0B6A4C60}" dt="2025-03-10T10:28:24.068" v="23128" actId="478"/>
          <ac:picMkLst>
            <pc:docMk/>
            <pc:sldMk cId="1803554509" sldId="2147376776"/>
            <ac:picMk id="41" creationId="{B39739D9-DAD3-D468-79C0-8B2764C26CB3}"/>
          </ac:picMkLst>
        </pc:picChg>
        <pc:picChg chg="add mod">
          <ac:chgData name="MACDOUGALL Iain (RED)" userId="a1c40b49-99d0-4878-bab8-e60b3f5eb902" providerId="ADAL" clId="{340A6395-4F37-4F32-9E99-B5FA0B6A4C60}" dt="2025-03-10T10:28:34.383" v="23130" actId="1076"/>
          <ac:picMkLst>
            <pc:docMk/>
            <pc:sldMk cId="1803554509" sldId="2147376776"/>
            <ac:picMk id="42" creationId="{8389D0D0-5ABA-EE08-4658-4F59A81CFEF9}"/>
          </ac:picMkLst>
        </pc:picChg>
        <pc:picChg chg="add mod modCrop">
          <ac:chgData name="MACDOUGALL Iain (RED)" userId="a1c40b49-99d0-4878-bab8-e60b3f5eb902" providerId="ADAL" clId="{340A6395-4F37-4F32-9E99-B5FA0B6A4C60}" dt="2025-03-10T10:34:14.431" v="23325" actId="1035"/>
          <ac:picMkLst>
            <pc:docMk/>
            <pc:sldMk cId="1803554509" sldId="2147376776"/>
            <ac:picMk id="43" creationId="{95884731-0849-DAC6-8C39-7145AAD8FFCC}"/>
          </ac:picMkLst>
        </pc:picChg>
        <pc:picChg chg="add del">
          <ac:chgData name="MACDOUGALL Iain (RED)" userId="a1c40b49-99d0-4878-bab8-e60b3f5eb902" providerId="ADAL" clId="{340A6395-4F37-4F32-9E99-B5FA0B6A4C60}" dt="2025-03-10T10:28:39.208" v="23133" actId="478"/>
          <ac:picMkLst>
            <pc:docMk/>
            <pc:sldMk cId="1803554509" sldId="2147376776"/>
            <ac:picMk id="87" creationId="{25353FF9-DA20-D39D-9185-DBC29CDADDA2}"/>
          </ac:picMkLst>
        </pc:picChg>
        <pc:picChg chg="add mod modCrop">
          <ac:chgData name="MACDOUGALL Iain (RED)" userId="a1c40b49-99d0-4878-bab8-e60b3f5eb902" providerId="ADAL" clId="{340A6395-4F37-4F32-9E99-B5FA0B6A4C60}" dt="2025-03-04T12:31:21.155" v="11823" actId="1037"/>
          <ac:picMkLst>
            <pc:docMk/>
            <pc:sldMk cId="1803554509" sldId="2147376776"/>
            <ac:picMk id="91" creationId="{50C2BE8C-30AE-2AC3-D96B-A83353C37B82}"/>
          </ac:picMkLst>
        </pc:picChg>
        <pc:picChg chg="add mod">
          <ac:chgData name="MACDOUGALL Iain (RED)" userId="a1c40b49-99d0-4878-bab8-e60b3f5eb902" providerId="ADAL" clId="{340A6395-4F37-4F32-9E99-B5FA0B6A4C60}" dt="2025-03-04T12:32:29.286" v="11833" actId="14100"/>
          <ac:picMkLst>
            <pc:docMk/>
            <pc:sldMk cId="1803554509" sldId="2147376776"/>
            <ac:picMk id="92" creationId="{0C4DA938-74C8-45A7-B046-4CCE1A1FC93A}"/>
          </ac:picMkLst>
        </pc:picChg>
        <pc:cxnChg chg="add mod">
          <ac:chgData name="MACDOUGALL Iain (RED)" userId="a1c40b49-99d0-4878-bab8-e60b3f5eb902" providerId="ADAL" clId="{340A6395-4F37-4F32-9E99-B5FA0B6A4C60}" dt="2025-03-10T10:28:03.200" v="23127" actId="1038"/>
          <ac:cxnSpMkLst>
            <pc:docMk/>
            <pc:sldMk cId="1803554509" sldId="2147376776"/>
            <ac:cxnSpMk id="6" creationId="{4C87064C-85BC-42AE-76C2-A6E63A2B9873}"/>
          </ac:cxnSpMkLst>
        </pc:cxnChg>
        <pc:cxnChg chg="add mod">
          <ac:chgData name="MACDOUGALL Iain (RED)" userId="a1c40b49-99d0-4878-bab8-e60b3f5eb902" providerId="ADAL" clId="{340A6395-4F37-4F32-9E99-B5FA0B6A4C60}" dt="2025-03-10T10:28:03.200" v="23127" actId="1038"/>
          <ac:cxnSpMkLst>
            <pc:docMk/>
            <pc:sldMk cId="1803554509" sldId="2147376776"/>
            <ac:cxnSpMk id="8" creationId="{BE3617A9-F9E7-3691-CEE5-03B2C6901610}"/>
          </ac:cxnSpMkLst>
        </pc:cxnChg>
        <pc:cxnChg chg="mod">
          <ac:chgData name="MACDOUGALL Iain (RED)" userId="a1c40b49-99d0-4878-bab8-e60b3f5eb902" providerId="ADAL" clId="{340A6395-4F37-4F32-9E99-B5FA0B6A4C60}" dt="2025-03-04T12:04:35.729" v="11360" actId="14100"/>
          <ac:cxnSpMkLst>
            <pc:docMk/>
            <pc:sldMk cId="1803554509" sldId="2147376776"/>
            <ac:cxnSpMk id="36" creationId="{5FE6A18E-9BCF-981B-46E6-1A9EBE294097}"/>
          </ac:cxnSpMkLst>
        </pc:cxnChg>
      </pc:sldChg>
      <pc:sldChg chg="addSp delSp modSp add mod modTransition delAnim modAnim">
        <pc:chgData name="MACDOUGALL Iain (RED)" userId="a1c40b49-99d0-4878-bab8-e60b3f5eb902" providerId="ADAL" clId="{340A6395-4F37-4F32-9E99-B5FA0B6A4C60}" dt="2025-03-10T09:33:05.889" v="23048" actId="6549"/>
        <pc:sldMkLst>
          <pc:docMk/>
          <pc:sldMk cId="4220766284" sldId="2147376777"/>
        </pc:sldMkLst>
        <pc:spChg chg="mod">
          <ac:chgData name="MACDOUGALL Iain (RED)" userId="a1c40b49-99d0-4878-bab8-e60b3f5eb902" providerId="ADAL" clId="{340A6395-4F37-4F32-9E99-B5FA0B6A4C60}" dt="2025-03-03T09:56:05.787" v="6088" actId="20577"/>
          <ac:spMkLst>
            <pc:docMk/>
            <pc:sldMk cId="4220766284" sldId="2147376777"/>
            <ac:spMk id="5" creationId="{38C5FB65-6DF5-B589-8182-947E21903157}"/>
          </ac:spMkLst>
        </pc:spChg>
        <pc:spChg chg="mod">
          <ac:chgData name="MACDOUGALL Iain (RED)" userId="a1c40b49-99d0-4878-bab8-e60b3f5eb902" providerId="ADAL" clId="{340A6395-4F37-4F32-9E99-B5FA0B6A4C60}" dt="2025-03-10T09:02:14.388" v="23044" actId="20577"/>
          <ac:spMkLst>
            <pc:docMk/>
            <pc:sldMk cId="4220766284" sldId="2147376777"/>
            <ac:spMk id="7" creationId="{7DF26000-7CE6-A6EA-C933-34E9FF848E01}"/>
          </ac:spMkLst>
        </pc:spChg>
        <pc:spChg chg="mod">
          <ac:chgData name="MACDOUGALL Iain (RED)" userId="a1c40b49-99d0-4878-bab8-e60b3f5eb902" providerId="ADAL" clId="{340A6395-4F37-4F32-9E99-B5FA0B6A4C60}" dt="2025-03-03T15:41:54.687" v="8494" actId="20577"/>
          <ac:spMkLst>
            <pc:docMk/>
            <pc:sldMk cId="4220766284" sldId="2147376777"/>
            <ac:spMk id="10" creationId="{120BA7D7-6044-10D0-6334-1FC1C0BA0784}"/>
          </ac:spMkLst>
        </pc:spChg>
        <pc:spChg chg="mod">
          <ac:chgData name="MACDOUGALL Iain (RED)" userId="a1c40b49-99d0-4878-bab8-e60b3f5eb902" providerId="ADAL" clId="{340A6395-4F37-4F32-9E99-B5FA0B6A4C60}" dt="2025-03-03T15:42:00.046" v="8498" actId="20577"/>
          <ac:spMkLst>
            <pc:docMk/>
            <pc:sldMk cId="4220766284" sldId="2147376777"/>
            <ac:spMk id="11" creationId="{FC2802DF-924E-7430-366E-3A258FEB39C1}"/>
          </ac:spMkLst>
        </pc:spChg>
        <pc:spChg chg="mod">
          <ac:chgData name="MACDOUGALL Iain (RED)" userId="a1c40b49-99d0-4878-bab8-e60b3f5eb902" providerId="ADAL" clId="{340A6395-4F37-4F32-9E99-B5FA0B6A4C60}" dt="2025-03-04T12:03:46.196" v="11349" actId="21"/>
          <ac:spMkLst>
            <pc:docMk/>
            <pc:sldMk cId="4220766284" sldId="2147376777"/>
            <ac:spMk id="19" creationId="{8C49BE6E-87E4-A9BA-5D50-3033FBD3193E}"/>
          </ac:spMkLst>
        </pc:spChg>
        <pc:spChg chg="mod">
          <ac:chgData name="MACDOUGALL Iain (RED)" userId="a1c40b49-99d0-4878-bab8-e60b3f5eb902" providerId="ADAL" clId="{340A6395-4F37-4F32-9E99-B5FA0B6A4C60}" dt="2025-03-03T15:45:48.042" v="8524" actId="1076"/>
          <ac:spMkLst>
            <pc:docMk/>
            <pc:sldMk cId="4220766284" sldId="2147376777"/>
            <ac:spMk id="22" creationId="{7016044F-F571-1BE2-5842-7EFCF603DAAA}"/>
          </ac:spMkLst>
        </pc:spChg>
        <pc:spChg chg="mod">
          <ac:chgData name="MACDOUGALL Iain (RED)" userId="a1c40b49-99d0-4878-bab8-e60b3f5eb902" providerId="ADAL" clId="{340A6395-4F37-4F32-9E99-B5FA0B6A4C60}" dt="2025-03-03T15:41:22.745" v="8490"/>
          <ac:spMkLst>
            <pc:docMk/>
            <pc:sldMk cId="4220766284" sldId="2147376777"/>
            <ac:spMk id="26" creationId="{A03B7E05-61EF-A82B-BE22-62861669AC14}"/>
          </ac:spMkLst>
        </pc:spChg>
        <pc:spChg chg="mod">
          <ac:chgData name="MACDOUGALL Iain (RED)" userId="a1c40b49-99d0-4878-bab8-e60b3f5eb902" providerId="ADAL" clId="{340A6395-4F37-4F32-9E99-B5FA0B6A4C60}" dt="2025-03-03T15:41:22.745" v="8490"/>
          <ac:spMkLst>
            <pc:docMk/>
            <pc:sldMk cId="4220766284" sldId="2147376777"/>
            <ac:spMk id="28" creationId="{A3EAB9D3-092E-0FA0-BD81-42B35F76CAC9}"/>
          </ac:spMkLst>
        </pc:spChg>
        <pc:spChg chg="mod">
          <ac:chgData name="MACDOUGALL Iain (RED)" userId="a1c40b49-99d0-4878-bab8-e60b3f5eb902" providerId="ADAL" clId="{340A6395-4F37-4F32-9E99-B5FA0B6A4C60}" dt="2025-03-03T15:41:22.745" v="8490"/>
          <ac:spMkLst>
            <pc:docMk/>
            <pc:sldMk cId="4220766284" sldId="2147376777"/>
            <ac:spMk id="32" creationId="{E4B56AEB-11E1-3785-157F-386EB7E97B60}"/>
          </ac:spMkLst>
        </pc:spChg>
        <pc:spChg chg="mod">
          <ac:chgData name="MACDOUGALL Iain (RED)" userId="a1c40b49-99d0-4878-bab8-e60b3f5eb902" providerId="ADAL" clId="{340A6395-4F37-4F32-9E99-B5FA0B6A4C60}" dt="2025-03-03T15:41:22.745" v="8490"/>
          <ac:spMkLst>
            <pc:docMk/>
            <pc:sldMk cId="4220766284" sldId="2147376777"/>
            <ac:spMk id="33" creationId="{507BDD51-CF9A-2ACE-F570-8F7C8527A77A}"/>
          </ac:spMkLst>
        </pc:spChg>
        <pc:spChg chg="mod topLvl">
          <ac:chgData name="MACDOUGALL Iain (RED)" userId="a1c40b49-99d0-4878-bab8-e60b3f5eb902" providerId="ADAL" clId="{340A6395-4F37-4F32-9E99-B5FA0B6A4C60}" dt="2025-03-03T15:45:23.065" v="8519" actId="165"/>
          <ac:spMkLst>
            <pc:docMk/>
            <pc:sldMk cId="4220766284" sldId="2147376777"/>
            <ac:spMk id="35" creationId="{7AA03E97-3E7B-B431-0152-A571C4373107}"/>
          </ac:spMkLst>
        </pc:spChg>
        <pc:spChg chg="mod topLvl">
          <ac:chgData name="MACDOUGALL Iain (RED)" userId="a1c40b49-99d0-4878-bab8-e60b3f5eb902" providerId="ADAL" clId="{340A6395-4F37-4F32-9E99-B5FA0B6A4C60}" dt="2025-03-03T15:45:34.252" v="8522" actId="108"/>
          <ac:spMkLst>
            <pc:docMk/>
            <pc:sldMk cId="4220766284" sldId="2147376777"/>
            <ac:spMk id="36" creationId="{FCCACE04-41B1-15E1-C6D0-F4D555781F0A}"/>
          </ac:spMkLst>
        </pc:spChg>
        <pc:spChg chg="mod">
          <ac:chgData name="MACDOUGALL Iain (RED)" userId="a1c40b49-99d0-4878-bab8-e60b3f5eb902" providerId="ADAL" clId="{340A6395-4F37-4F32-9E99-B5FA0B6A4C60}" dt="2025-03-04T12:49:16.733" v="12132" actId="14100"/>
          <ac:spMkLst>
            <pc:docMk/>
            <pc:sldMk cId="4220766284" sldId="2147376777"/>
            <ac:spMk id="38" creationId="{AAD2F2F3-8B5C-3AE3-7840-ECD156A016C8}"/>
          </ac:spMkLst>
        </pc:spChg>
        <pc:spChg chg="mod">
          <ac:chgData name="MACDOUGALL Iain (RED)" userId="a1c40b49-99d0-4878-bab8-e60b3f5eb902" providerId="ADAL" clId="{340A6395-4F37-4F32-9E99-B5FA0B6A4C60}" dt="2025-03-04T12:50:10.366" v="12245" actId="14100"/>
          <ac:spMkLst>
            <pc:docMk/>
            <pc:sldMk cId="4220766284" sldId="2147376777"/>
            <ac:spMk id="39" creationId="{68977E97-7640-C885-4D88-D80C8F74D4E6}"/>
          </ac:spMkLst>
        </pc:spChg>
        <pc:spChg chg="mod">
          <ac:chgData name="MACDOUGALL Iain (RED)" userId="a1c40b49-99d0-4878-bab8-e60b3f5eb902" providerId="ADAL" clId="{340A6395-4F37-4F32-9E99-B5FA0B6A4C60}" dt="2025-03-04T12:54:56.830" v="12372" actId="14100"/>
          <ac:spMkLst>
            <pc:docMk/>
            <pc:sldMk cId="4220766284" sldId="2147376777"/>
            <ac:spMk id="41" creationId="{018E789B-E143-56CD-2B95-E2C243621357}"/>
          </ac:spMkLst>
        </pc:spChg>
        <pc:spChg chg="mod">
          <ac:chgData name="MACDOUGALL Iain (RED)" userId="a1c40b49-99d0-4878-bab8-e60b3f5eb902" providerId="ADAL" clId="{340A6395-4F37-4F32-9E99-B5FA0B6A4C60}" dt="2025-03-04T12:55:19.656" v="12402" actId="108"/>
          <ac:spMkLst>
            <pc:docMk/>
            <pc:sldMk cId="4220766284" sldId="2147376777"/>
            <ac:spMk id="42" creationId="{988ED316-C56A-4713-CC4C-25E64B8B843A}"/>
          </ac:spMkLst>
        </pc:spChg>
        <pc:spChg chg="mod">
          <ac:chgData name="MACDOUGALL Iain (RED)" userId="a1c40b49-99d0-4878-bab8-e60b3f5eb902" providerId="ADAL" clId="{340A6395-4F37-4F32-9E99-B5FA0B6A4C60}" dt="2025-03-04T12:43:04.929" v="12000" actId="20577"/>
          <ac:spMkLst>
            <pc:docMk/>
            <pc:sldMk cId="4220766284" sldId="2147376777"/>
            <ac:spMk id="44" creationId="{E9628D43-7546-D2F5-BC59-C170818AB742}"/>
          </ac:spMkLst>
        </pc:spChg>
        <pc:spChg chg="mod">
          <ac:chgData name="MACDOUGALL Iain (RED)" userId="a1c40b49-99d0-4878-bab8-e60b3f5eb902" providerId="ADAL" clId="{340A6395-4F37-4F32-9E99-B5FA0B6A4C60}" dt="2025-03-10T09:33:05.889" v="23048" actId="6549"/>
          <ac:spMkLst>
            <pc:docMk/>
            <pc:sldMk cId="4220766284" sldId="2147376777"/>
            <ac:spMk id="45" creationId="{E6CF2D4F-72B2-829C-F42A-63B4841F3A39}"/>
          </ac:spMkLst>
        </pc:spChg>
        <pc:spChg chg="mod">
          <ac:chgData name="MACDOUGALL Iain (RED)" userId="a1c40b49-99d0-4878-bab8-e60b3f5eb902" providerId="ADAL" clId="{340A6395-4F37-4F32-9E99-B5FA0B6A4C60}" dt="2025-03-04T12:59:02.003" v="12475" actId="1035"/>
          <ac:spMkLst>
            <pc:docMk/>
            <pc:sldMk cId="4220766284" sldId="2147376777"/>
            <ac:spMk id="54" creationId="{0AC201EB-5727-CD8E-526A-E33BB1B8E204}"/>
          </ac:spMkLst>
        </pc:spChg>
        <pc:spChg chg="add mod">
          <ac:chgData name="MACDOUGALL Iain (RED)" userId="a1c40b49-99d0-4878-bab8-e60b3f5eb902" providerId="ADAL" clId="{340A6395-4F37-4F32-9E99-B5FA0B6A4C60}" dt="2025-03-04T13:01:01.598" v="12549" actId="1076"/>
          <ac:spMkLst>
            <pc:docMk/>
            <pc:sldMk cId="4220766284" sldId="2147376777"/>
            <ac:spMk id="55" creationId="{62D14400-1121-BC42-2EB9-A3EAE56C2AF4}"/>
          </ac:spMkLst>
        </pc:spChg>
        <pc:spChg chg="add mod">
          <ac:chgData name="MACDOUGALL Iain (RED)" userId="a1c40b49-99d0-4878-bab8-e60b3f5eb902" providerId="ADAL" clId="{340A6395-4F37-4F32-9E99-B5FA0B6A4C60}" dt="2025-03-04T12:59:02.003" v="12475" actId="1035"/>
          <ac:spMkLst>
            <pc:docMk/>
            <pc:sldMk cId="4220766284" sldId="2147376777"/>
            <ac:spMk id="56" creationId="{04C1D6CD-E0A6-26C9-27FB-A079AC449DB8}"/>
          </ac:spMkLst>
        </pc:spChg>
        <pc:spChg chg="mod">
          <ac:chgData name="MACDOUGALL Iain (RED)" userId="a1c40b49-99d0-4878-bab8-e60b3f5eb902" providerId="ADAL" clId="{340A6395-4F37-4F32-9E99-B5FA0B6A4C60}" dt="2025-03-04T13:00:47.996" v="12547" actId="1038"/>
          <ac:spMkLst>
            <pc:docMk/>
            <pc:sldMk cId="4220766284" sldId="2147376777"/>
            <ac:spMk id="57" creationId="{38F80A91-E85C-A5C1-8AD9-9AC0B6FDBFD6}"/>
          </ac:spMkLst>
        </pc:spChg>
        <pc:spChg chg="add mod">
          <ac:chgData name="MACDOUGALL Iain (RED)" userId="a1c40b49-99d0-4878-bab8-e60b3f5eb902" providerId="ADAL" clId="{340A6395-4F37-4F32-9E99-B5FA0B6A4C60}" dt="2025-03-04T13:01:07.834" v="12550" actId="14100"/>
          <ac:spMkLst>
            <pc:docMk/>
            <pc:sldMk cId="4220766284" sldId="2147376777"/>
            <ac:spMk id="58" creationId="{8B9CE464-50C8-4A83-A170-49171B5FEB76}"/>
          </ac:spMkLst>
        </pc:spChg>
        <pc:spChg chg="add mod">
          <ac:chgData name="MACDOUGALL Iain (RED)" userId="a1c40b49-99d0-4878-bab8-e60b3f5eb902" providerId="ADAL" clId="{340A6395-4F37-4F32-9E99-B5FA0B6A4C60}" dt="2025-03-04T12:59:02.003" v="12475" actId="1035"/>
          <ac:spMkLst>
            <pc:docMk/>
            <pc:sldMk cId="4220766284" sldId="2147376777"/>
            <ac:spMk id="59" creationId="{B7DA7A14-FBCA-B648-5047-094406178F90}"/>
          </ac:spMkLst>
        </pc:spChg>
        <pc:spChg chg="mod ord">
          <ac:chgData name="MACDOUGALL Iain (RED)" userId="a1c40b49-99d0-4878-bab8-e60b3f5eb902" providerId="ADAL" clId="{340A6395-4F37-4F32-9E99-B5FA0B6A4C60}" dt="2025-03-04T17:55:23.700" v="18769" actId="166"/>
          <ac:spMkLst>
            <pc:docMk/>
            <pc:sldMk cId="4220766284" sldId="2147376777"/>
            <ac:spMk id="60" creationId="{FA6F90EE-38C1-4591-1C55-31E5C4128097}"/>
          </ac:spMkLst>
        </pc:spChg>
        <pc:spChg chg="add mod ord">
          <ac:chgData name="MACDOUGALL Iain (RED)" userId="a1c40b49-99d0-4878-bab8-e60b3f5eb902" providerId="ADAL" clId="{340A6395-4F37-4F32-9E99-B5FA0B6A4C60}" dt="2025-03-04T17:55:23.700" v="18769" actId="166"/>
          <ac:spMkLst>
            <pc:docMk/>
            <pc:sldMk cId="4220766284" sldId="2147376777"/>
            <ac:spMk id="61" creationId="{1C316FBC-C84E-C9CB-00E6-F13E994DC626}"/>
          </ac:spMkLst>
        </pc:spChg>
        <pc:spChg chg="mod">
          <ac:chgData name="MACDOUGALL Iain (RED)" userId="a1c40b49-99d0-4878-bab8-e60b3f5eb902" providerId="ADAL" clId="{340A6395-4F37-4F32-9E99-B5FA0B6A4C60}" dt="2025-03-04T13:00:47.996" v="12547" actId="1038"/>
          <ac:spMkLst>
            <pc:docMk/>
            <pc:sldMk cId="4220766284" sldId="2147376777"/>
            <ac:spMk id="62" creationId="{0A52D7E6-9983-C274-CAAF-B1E5F7E451BA}"/>
          </ac:spMkLst>
        </pc:spChg>
        <pc:spChg chg="mod">
          <ac:chgData name="MACDOUGALL Iain (RED)" userId="a1c40b49-99d0-4878-bab8-e60b3f5eb902" providerId="ADAL" clId="{340A6395-4F37-4F32-9E99-B5FA0B6A4C60}" dt="2025-03-04T12:03:38.859" v="11348"/>
          <ac:spMkLst>
            <pc:docMk/>
            <pc:sldMk cId="4220766284" sldId="2147376777"/>
            <ac:spMk id="86" creationId="{08DD9071-8260-5C86-384D-6FBCB9ECCDA3}"/>
          </ac:spMkLst>
        </pc:spChg>
        <pc:spChg chg="mod">
          <ac:chgData name="MACDOUGALL Iain (RED)" userId="a1c40b49-99d0-4878-bab8-e60b3f5eb902" providerId="ADAL" clId="{340A6395-4F37-4F32-9E99-B5FA0B6A4C60}" dt="2025-03-04T12:59:15.639" v="12496" actId="14100"/>
          <ac:spMkLst>
            <pc:docMk/>
            <pc:sldMk cId="4220766284" sldId="2147376777"/>
            <ac:spMk id="92" creationId="{C17BD727-0218-F304-402B-B8E4FC03961D}"/>
          </ac:spMkLst>
        </pc:spChg>
        <pc:spChg chg="mod">
          <ac:chgData name="MACDOUGALL Iain (RED)" userId="a1c40b49-99d0-4878-bab8-e60b3f5eb902" providerId="ADAL" clId="{340A6395-4F37-4F32-9E99-B5FA0B6A4C60}" dt="2025-03-04T12:51:23.117" v="12354" actId="14100"/>
          <ac:spMkLst>
            <pc:docMk/>
            <pc:sldMk cId="4220766284" sldId="2147376777"/>
            <ac:spMk id="93" creationId="{2A1EE08D-65EE-901E-0B3A-CB420A1FE2EA}"/>
          </ac:spMkLst>
        </pc:spChg>
        <pc:spChg chg="mod">
          <ac:chgData name="MACDOUGALL Iain (RED)" userId="a1c40b49-99d0-4878-bab8-e60b3f5eb902" providerId="ADAL" clId="{340A6395-4F37-4F32-9E99-B5FA0B6A4C60}" dt="2025-03-04T13:00:47.996" v="12547" actId="1038"/>
          <ac:spMkLst>
            <pc:docMk/>
            <pc:sldMk cId="4220766284" sldId="2147376777"/>
            <ac:spMk id="97" creationId="{3BF17C2B-3FA2-30BF-A148-CAF22EAF0A6B}"/>
          </ac:spMkLst>
        </pc:spChg>
        <pc:spChg chg="add mod">
          <ac:chgData name="MACDOUGALL Iain (RED)" userId="a1c40b49-99d0-4878-bab8-e60b3f5eb902" providerId="ADAL" clId="{340A6395-4F37-4F32-9E99-B5FA0B6A4C60}" dt="2025-03-04T13:01:21.253" v="12552" actId="14100"/>
          <ac:spMkLst>
            <pc:docMk/>
            <pc:sldMk cId="4220766284" sldId="2147376777"/>
            <ac:spMk id="98" creationId="{6FC8C3F3-EF46-D299-7CBB-DE092DB6AFF7}"/>
          </ac:spMkLst>
        </pc:spChg>
        <pc:spChg chg="mod">
          <ac:chgData name="MACDOUGALL Iain (RED)" userId="a1c40b49-99d0-4878-bab8-e60b3f5eb902" providerId="ADAL" clId="{340A6395-4F37-4F32-9E99-B5FA0B6A4C60}" dt="2025-03-04T13:00:47.996" v="12547" actId="1038"/>
          <ac:spMkLst>
            <pc:docMk/>
            <pc:sldMk cId="4220766284" sldId="2147376777"/>
            <ac:spMk id="99" creationId="{6CC8E4EE-D5B2-B550-D996-A0AC29E8F75B}"/>
          </ac:spMkLst>
        </pc:spChg>
        <pc:spChg chg="add mod">
          <ac:chgData name="MACDOUGALL Iain (RED)" userId="a1c40b49-99d0-4878-bab8-e60b3f5eb902" providerId="ADAL" clId="{340A6395-4F37-4F32-9E99-B5FA0B6A4C60}" dt="2025-03-04T13:41:34.940" v="12673" actId="1076"/>
          <ac:spMkLst>
            <pc:docMk/>
            <pc:sldMk cId="4220766284" sldId="2147376777"/>
            <ac:spMk id="107" creationId="{91496A96-1678-881F-240B-FEC79C5CBD06}"/>
          </ac:spMkLst>
        </pc:spChg>
        <pc:grpChg chg="mod">
          <ac:chgData name="MACDOUGALL Iain (RED)" userId="a1c40b49-99d0-4878-bab8-e60b3f5eb902" providerId="ADAL" clId="{340A6395-4F37-4F32-9E99-B5FA0B6A4C60}" dt="2025-03-04T12:45:17.512" v="12088" actId="1076"/>
          <ac:grpSpMkLst>
            <pc:docMk/>
            <pc:sldMk cId="4220766284" sldId="2147376777"/>
            <ac:grpSpMk id="17" creationId="{2AFD34DE-2D64-8755-B19B-ECD9CABFC546}"/>
          </ac:grpSpMkLst>
        </pc:grpChg>
        <pc:grpChg chg="mod">
          <ac:chgData name="MACDOUGALL Iain (RED)" userId="a1c40b49-99d0-4878-bab8-e60b3f5eb902" providerId="ADAL" clId="{340A6395-4F37-4F32-9E99-B5FA0B6A4C60}" dt="2025-03-04T12:59:11.070" v="12495" actId="1036"/>
          <ac:grpSpMkLst>
            <pc:docMk/>
            <pc:sldMk cId="4220766284" sldId="2147376777"/>
            <ac:grpSpMk id="37" creationId="{2623620B-A25A-B0A1-A4B1-A12CE5633657}"/>
          </ac:grpSpMkLst>
        </pc:grpChg>
        <pc:grpChg chg="mod">
          <ac:chgData name="MACDOUGALL Iain (RED)" userId="a1c40b49-99d0-4878-bab8-e60b3f5eb902" providerId="ADAL" clId="{340A6395-4F37-4F32-9E99-B5FA0B6A4C60}" dt="2025-03-04T13:00:47.996" v="12547" actId="1038"/>
          <ac:grpSpMkLst>
            <pc:docMk/>
            <pc:sldMk cId="4220766284" sldId="2147376777"/>
            <ac:grpSpMk id="40" creationId="{FCB88417-E07C-E4F2-A724-A2E902287ED6}"/>
          </ac:grpSpMkLst>
        </pc:grpChg>
        <pc:grpChg chg="mod">
          <ac:chgData name="MACDOUGALL Iain (RED)" userId="a1c40b49-99d0-4878-bab8-e60b3f5eb902" providerId="ADAL" clId="{340A6395-4F37-4F32-9E99-B5FA0B6A4C60}" dt="2025-03-04T12:59:20.558" v="12512" actId="1036"/>
          <ac:grpSpMkLst>
            <pc:docMk/>
            <pc:sldMk cId="4220766284" sldId="2147376777"/>
            <ac:grpSpMk id="91" creationId="{5E700459-6655-C8C4-B4B0-ADDEDF21D775}"/>
          </ac:grpSpMkLst>
        </pc:grpChg>
        <pc:picChg chg="add mod">
          <ac:chgData name="MACDOUGALL Iain (RED)" userId="a1c40b49-99d0-4878-bab8-e60b3f5eb902" providerId="ADAL" clId="{340A6395-4F37-4F32-9E99-B5FA0B6A4C60}" dt="2025-03-04T13:06:37.833" v="12599" actId="1037"/>
          <ac:picMkLst>
            <pc:docMk/>
            <pc:sldMk cId="4220766284" sldId="2147376777"/>
            <ac:picMk id="117" creationId="{EC3E70EE-06D0-E0E4-F257-DC3861112214}"/>
          </ac:picMkLst>
        </pc:picChg>
        <pc:picChg chg="add mod ord">
          <ac:chgData name="MACDOUGALL Iain (RED)" userId="a1c40b49-99d0-4878-bab8-e60b3f5eb902" providerId="ADAL" clId="{340A6395-4F37-4F32-9E99-B5FA0B6A4C60}" dt="2025-03-04T13:07:28.324" v="12603" actId="1076"/>
          <ac:picMkLst>
            <pc:docMk/>
            <pc:sldMk cId="4220766284" sldId="2147376777"/>
            <ac:picMk id="119" creationId="{94E615A9-EB46-1B28-03D1-C7AB2605AB7D}"/>
          </ac:picMkLst>
        </pc:picChg>
        <pc:picChg chg="add mod modCrop">
          <ac:chgData name="MACDOUGALL Iain (RED)" userId="a1c40b49-99d0-4878-bab8-e60b3f5eb902" providerId="ADAL" clId="{340A6395-4F37-4F32-9E99-B5FA0B6A4C60}" dt="2025-03-04T13:06:16.974" v="12596" actId="1036"/>
          <ac:picMkLst>
            <pc:docMk/>
            <pc:sldMk cId="4220766284" sldId="2147376777"/>
            <ac:picMk id="120" creationId="{8BD1F0DD-5D92-EB6F-54F4-1ABE41B2969D}"/>
          </ac:picMkLst>
        </pc:picChg>
        <pc:picChg chg="add mod ord">
          <ac:chgData name="MACDOUGALL Iain (RED)" userId="a1c40b49-99d0-4878-bab8-e60b3f5eb902" providerId="ADAL" clId="{340A6395-4F37-4F32-9E99-B5FA0B6A4C60}" dt="2025-03-04T17:55:23.700" v="18769" actId="166"/>
          <ac:picMkLst>
            <pc:docMk/>
            <pc:sldMk cId="4220766284" sldId="2147376777"/>
            <ac:picMk id="126" creationId="{1A42F3F4-A5C0-2EE5-EEA9-033CDF835BBF}"/>
          </ac:picMkLst>
        </pc:picChg>
        <pc:picChg chg="add mod">
          <ac:chgData name="MACDOUGALL Iain (RED)" userId="a1c40b49-99d0-4878-bab8-e60b3f5eb902" providerId="ADAL" clId="{340A6395-4F37-4F32-9E99-B5FA0B6A4C60}" dt="2025-03-04T13:05:55.661" v="12588" actId="1076"/>
          <ac:picMkLst>
            <pc:docMk/>
            <pc:sldMk cId="4220766284" sldId="2147376777"/>
            <ac:picMk id="127" creationId="{C9028C52-8399-4C9B-E7D9-F08C1B362B93}"/>
          </ac:picMkLst>
        </pc:picChg>
        <pc:cxnChg chg="mod">
          <ac:chgData name="MACDOUGALL Iain (RED)" userId="a1c40b49-99d0-4878-bab8-e60b3f5eb902" providerId="ADAL" clId="{340A6395-4F37-4F32-9E99-B5FA0B6A4C60}" dt="2025-03-04T13:01:43.752" v="12556" actId="14100"/>
          <ac:cxnSpMkLst>
            <pc:docMk/>
            <pc:sldMk cId="4220766284" sldId="2147376777"/>
            <ac:cxnSpMk id="48" creationId="{A7B7F1AE-EB9C-503D-7F21-E94F533F299C}"/>
          </ac:cxnSpMkLst>
        </pc:cxnChg>
        <pc:cxnChg chg="mod">
          <ac:chgData name="MACDOUGALL Iain (RED)" userId="a1c40b49-99d0-4878-bab8-e60b3f5eb902" providerId="ADAL" clId="{340A6395-4F37-4F32-9E99-B5FA0B6A4C60}" dt="2025-03-04T13:01:27.321" v="12553" actId="14100"/>
          <ac:cxnSpMkLst>
            <pc:docMk/>
            <pc:sldMk cId="4220766284" sldId="2147376777"/>
            <ac:cxnSpMk id="51" creationId="{14DA73DD-2415-AF18-5A8F-3452212BDFE5}"/>
          </ac:cxnSpMkLst>
        </pc:cxnChg>
        <pc:cxnChg chg="mod ord">
          <ac:chgData name="MACDOUGALL Iain (RED)" userId="a1c40b49-99d0-4878-bab8-e60b3f5eb902" providerId="ADAL" clId="{340A6395-4F37-4F32-9E99-B5FA0B6A4C60}" dt="2025-03-04T17:52:42.832" v="18757" actId="171"/>
          <ac:cxnSpMkLst>
            <pc:docMk/>
            <pc:sldMk cId="4220766284" sldId="2147376777"/>
            <ac:cxnSpMk id="94" creationId="{22B1D9CA-E8B4-A73B-68EF-1CBBD6847FCE}"/>
          </ac:cxnSpMkLst>
        </pc:cxnChg>
        <pc:cxnChg chg="add mod">
          <ac:chgData name="MACDOUGALL Iain (RED)" userId="a1c40b49-99d0-4878-bab8-e60b3f5eb902" providerId="ADAL" clId="{340A6395-4F37-4F32-9E99-B5FA0B6A4C60}" dt="2025-03-04T12:05:26.767" v="11369" actId="14100"/>
          <ac:cxnSpMkLst>
            <pc:docMk/>
            <pc:sldMk cId="4220766284" sldId="2147376777"/>
            <ac:cxnSpMk id="106" creationId="{98A37752-B568-9D35-A170-A700E770C9D4}"/>
          </ac:cxnSpMkLst>
        </pc:cxnChg>
      </pc:sldChg>
      <pc:sldChg chg="addSp delSp modSp add del mod modTransition">
        <pc:chgData name="MACDOUGALL Iain (RED)" userId="a1c40b49-99d0-4878-bab8-e60b3f5eb902" providerId="ADAL" clId="{340A6395-4F37-4F32-9E99-B5FA0B6A4C60}" dt="2025-03-03T15:46:54.984" v="8530" actId="47"/>
        <pc:sldMkLst>
          <pc:docMk/>
          <pc:sldMk cId="2868682935" sldId="2147376778"/>
        </pc:sldMkLst>
      </pc:sldChg>
      <pc:sldChg chg="addSp delSp modSp add mod modTransition addAnim delAnim modAnim">
        <pc:chgData name="MACDOUGALL Iain (RED)" userId="a1c40b49-99d0-4878-bab8-e60b3f5eb902" providerId="ADAL" clId="{340A6395-4F37-4F32-9E99-B5FA0B6A4C60}" dt="2025-03-10T09:01:51.117" v="23038" actId="20577"/>
        <pc:sldMkLst>
          <pc:docMk/>
          <pc:sldMk cId="4260077823" sldId="2147376779"/>
        </pc:sldMkLst>
        <pc:spChg chg="mod">
          <ac:chgData name="MACDOUGALL Iain (RED)" userId="a1c40b49-99d0-4878-bab8-e60b3f5eb902" providerId="ADAL" clId="{340A6395-4F37-4F32-9E99-B5FA0B6A4C60}" dt="2025-03-03T09:56:14.072" v="6092" actId="20577"/>
          <ac:spMkLst>
            <pc:docMk/>
            <pc:sldMk cId="4260077823" sldId="2147376779"/>
            <ac:spMk id="5" creationId="{1BE25AB1-8601-B0B6-7C04-19D718D30646}"/>
          </ac:spMkLst>
        </pc:spChg>
        <pc:spChg chg="mod">
          <ac:chgData name="MACDOUGALL Iain (RED)" userId="a1c40b49-99d0-4878-bab8-e60b3f5eb902" providerId="ADAL" clId="{340A6395-4F37-4F32-9E99-B5FA0B6A4C60}" dt="2025-03-10T09:01:51.117" v="23038" actId="20577"/>
          <ac:spMkLst>
            <pc:docMk/>
            <pc:sldMk cId="4260077823" sldId="2147376779"/>
            <ac:spMk id="7" creationId="{9A513B61-19E2-7293-0E30-275CE7ABC3B9}"/>
          </ac:spMkLst>
        </pc:spChg>
        <pc:spChg chg="mod">
          <ac:chgData name="MACDOUGALL Iain (RED)" userId="a1c40b49-99d0-4878-bab8-e60b3f5eb902" providerId="ADAL" clId="{340A6395-4F37-4F32-9E99-B5FA0B6A4C60}" dt="2025-03-04T17:46:49.749" v="18738" actId="20577"/>
          <ac:spMkLst>
            <pc:docMk/>
            <pc:sldMk cId="4260077823" sldId="2147376779"/>
            <ac:spMk id="10" creationId="{90B1B07D-686D-0044-0CE5-75901B1DDA67}"/>
          </ac:spMkLst>
        </pc:spChg>
        <pc:spChg chg="mod">
          <ac:chgData name="MACDOUGALL Iain (RED)" userId="a1c40b49-99d0-4878-bab8-e60b3f5eb902" providerId="ADAL" clId="{340A6395-4F37-4F32-9E99-B5FA0B6A4C60}" dt="2025-03-04T17:46:52.899" v="18740" actId="20577"/>
          <ac:spMkLst>
            <pc:docMk/>
            <pc:sldMk cId="4260077823" sldId="2147376779"/>
            <ac:spMk id="11" creationId="{80982C6E-15B2-8CE4-90F5-909795CB8279}"/>
          </ac:spMkLst>
        </pc:spChg>
        <pc:spChg chg="mod">
          <ac:chgData name="MACDOUGALL Iain (RED)" userId="a1c40b49-99d0-4878-bab8-e60b3f5eb902" providerId="ADAL" clId="{340A6395-4F37-4F32-9E99-B5FA0B6A4C60}" dt="2025-03-04T11:56:04.696" v="11240" actId="21"/>
          <ac:spMkLst>
            <pc:docMk/>
            <pc:sldMk cId="4260077823" sldId="2147376779"/>
            <ac:spMk id="27" creationId="{5979EFCD-47DE-1F8F-D4A3-9150D08965FA}"/>
          </ac:spMkLst>
        </pc:spChg>
        <pc:spChg chg="mod">
          <ac:chgData name="MACDOUGALL Iain (RED)" userId="a1c40b49-99d0-4878-bab8-e60b3f5eb902" providerId="ADAL" clId="{340A6395-4F37-4F32-9E99-B5FA0B6A4C60}" dt="2025-03-03T15:42:46.471" v="8508"/>
          <ac:spMkLst>
            <pc:docMk/>
            <pc:sldMk cId="4260077823" sldId="2147376779"/>
            <ac:spMk id="30" creationId="{3BF8F1CC-8D08-1590-391D-B4B204607C2A}"/>
          </ac:spMkLst>
        </pc:spChg>
        <pc:spChg chg="mod">
          <ac:chgData name="MACDOUGALL Iain (RED)" userId="a1c40b49-99d0-4878-bab8-e60b3f5eb902" providerId="ADAL" clId="{340A6395-4F37-4F32-9E99-B5FA0B6A4C60}" dt="2025-03-03T15:42:46.471" v="8508"/>
          <ac:spMkLst>
            <pc:docMk/>
            <pc:sldMk cId="4260077823" sldId="2147376779"/>
            <ac:spMk id="32" creationId="{E8F5CA50-0D32-49DF-8FB3-89B5AD402714}"/>
          </ac:spMkLst>
        </pc:spChg>
        <pc:spChg chg="mod">
          <ac:chgData name="MACDOUGALL Iain (RED)" userId="a1c40b49-99d0-4878-bab8-e60b3f5eb902" providerId="ADAL" clId="{340A6395-4F37-4F32-9E99-B5FA0B6A4C60}" dt="2025-03-03T15:42:46.471" v="8508"/>
          <ac:spMkLst>
            <pc:docMk/>
            <pc:sldMk cId="4260077823" sldId="2147376779"/>
            <ac:spMk id="34" creationId="{E1A6E6CA-80C0-A4F9-00AF-02C5FD5FBF4F}"/>
          </ac:spMkLst>
        </pc:spChg>
        <pc:spChg chg="mod">
          <ac:chgData name="MACDOUGALL Iain (RED)" userId="a1c40b49-99d0-4878-bab8-e60b3f5eb902" providerId="ADAL" clId="{340A6395-4F37-4F32-9E99-B5FA0B6A4C60}" dt="2025-03-03T15:42:46.471" v="8508"/>
          <ac:spMkLst>
            <pc:docMk/>
            <pc:sldMk cId="4260077823" sldId="2147376779"/>
            <ac:spMk id="35" creationId="{EC97BB1A-C2A8-22C6-A361-1F93EFFA012A}"/>
          </ac:spMkLst>
        </pc:spChg>
        <pc:spChg chg="mod">
          <ac:chgData name="MACDOUGALL Iain (RED)" userId="a1c40b49-99d0-4878-bab8-e60b3f5eb902" providerId="ADAL" clId="{340A6395-4F37-4F32-9E99-B5FA0B6A4C60}" dt="2025-03-03T15:25:45.428" v="8290" actId="20577"/>
          <ac:spMkLst>
            <pc:docMk/>
            <pc:sldMk cId="4260077823" sldId="2147376779"/>
            <ac:spMk id="68" creationId="{6C7B6E26-0062-4084-9147-B167D1CCED16}"/>
          </ac:spMkLst>
        </pc:spChg>
        <pc:spChg chg="mod">
          <ac:chgData name="MACDOUGALL Iain (RED)" userId="a1c40b49-99d0-4878-bab8-e60b3f5eb902" providerId="ADAL" clId="{340A6395-4F37-4F32-9E99-B5FA0B6A4C60}" dt="2025-03-03T15:25:41.563" v="8286" actId="20577"/>
          <ac:spMkLst>
            <pc:docMk/>
            <pc:sldMk cId="4260077823" sldId="2147376779"/>
            <ac:spMk id="69" creationId="{39003A38-39E7-F96E-0C11-070CBCF08BBA}"/>
          </ac:spMkLst>
        </pc:spChg>
        <pc:spChg chg="add mod">
          <ac:chgData name="MACDOUGALL Iain (RED)" userId="a1c40b49-99d0-4878-bab8-e60b3f5eb902" providerId="ADAL" clId="{340A6395-4F37-4F32-9E99-B5FA0B6A4C60}" dt="2025-03-04T14:02:24.129" v="13269" actId="14100"/>
          <ac:spMkLst>
            <pc:docMk/>
            <pc:sldMk cId="4260077823" sldId="2147376779"/>
            <ac:spMk id="127" creationId="{C5076C74-DB0C-C281-A57A-654AF3C3DC1A}"/>
          </ac:spMkLst>
        </pc:spChg>
        <pc:spChg chg="mod">
          <ac:chgData name="MACDOUGALL Iain (RED)" userId="a1c40b49-99d0-4878-bab8-e60b3f5eb902" providerId="ADAL" clId="{340A6395-4F37-4F32-9E99-B5FA0B6A4C60}" dt="2025-03-04T13:46:53.708" v="12861" actId="14100"/>
          <ac:spMkLst>
            <pc:docMk/>
            <pc:sldMk cId="4260077823" sldId="2147376779"/>
            <ac:spMk id="132" creationId="{904136C4-664C-EC4C-70EF-6076DFD983EC}"/>
          </ac:spMkLst>
        </pc:spChg>
        <pc:spChg chg="mod">
          <ac:chgData name="MACDOUGALL Iain (RED)" userId="a1c40b49-99d0-4878-bab8-e60b3f5eb902" providerId="ADAL" clId="{340A6395-4F37-4F32-9E99-B5FA0B6A4C60}" dt="2025-03-04T13:47:04.678" v="12890" actId="20577"/>
          <ac:spMkLst>
            <pc:docMk/>
            <pc:sldMk cId="4260077823" sldId="2147376779"/>
            <ac:spMk id="133" creationId="{69DD52A8-7D6F-B5EB-4AB9-411005865B87}"/>
          </ac:spMkLst>
        </pc:spChg>
        <pc:spChg chg="mod">
          <ac:chgData name="MACDOUGALL Iain (RED)" userId="a1c40b49-99d0-4878-bab8-e60b3f5eb902" providerId="ADAL" clId="{340A6395-4F37-4F32-9E99-B5FA0B6A4C60}" dt="2025-03-04T13:52:12.749" v="12966" actId="20577"/>
          <ac:spMkLst>
            <pc:docMk/>
            <pc:sldMk cId="4260077823" sldId="2147376779"/>
            <ac:spMk id="135" creationId="{6D802867-3A28-44AA-B468-013AA217D4E5}"/>
          </ac:spMkLst>
        </pc:spChg>
        <pc:spChg chg="mod">
          <ac:chgData name="MACDOUGALL Iain (RED)" userId="a1c40b49-99d0-4878-bab8-e60b3f5eb902" providerId="ADAL" clId="{340A6395-4F37-4F32-9E99-B5FA0B6A4C60}" dt="2025-03-04T13:53:08.351" v="13080" actId="20577"/>
          <ac:spMkLst>
            <pc:docMk/>
            <pc:sldMk cId="4260077823" sldId="2147376779"/>
            <ac:spMk id="136" creationId="{B38712AA-F87F-30C1-685A-FA84A8CD2E20}"/>
          </ac:spMkLst>
        </pc:spChg>
        <pc:spChg chg="mod">
          <ac:chgData name="MACDOUGALL Iain (RED)" userId="a1c40b49-99d0-4878-bab8-e60b3f5eb902" providerId="ADAL" clId="{340A6395-4F37-4F32-9E99-B5FA0B6A4C60}" dt="2025-03-04T13:42:38.027" v="12706" actId="20577"/>
          <ac:spMkLst>
            <pc:docMk/>
            <pc:sldMk cId="4260077823" sldId="2147376779"/>
            <ac:spMk id="138" creationId="{5B1DFDCB-5F48-91A4-60E4-009549FDB1A3}"/>
          </ac:spMkLst>
        </pc:spChg>
        <pc:spChg chg="mod">
          <ac:chgData name="MACDOUGALL Iain (RED)" userId="a1c40b49-99d0-4878-bab8-e60b3f5eb902" providerId="ADAL" clId="{340A6395-4F37-4F32-9E99-B5FA0B6A4C60}" dt="2025-03-04T17:54:10.719" v="18764" actId="313"/>
          <ac:spMkLst>
            <pc:docMk/>
            <pc:sldMk cId="4260077823" sldId="2147376779"/>
            <ac:spMk id="139" creationId="{858FA4BE-7BED-FFE5-A1E1-619F638630D2}"/>
          </ac:spMkLst>
        </pc:spChg>
        <pc:spChg chg="add mod">
          <ac:chgData name="MACDOUGALL Iain (RED)" userId="a1c40b49-99d0-4878-bab8-e60b3f5eb902" providerId="ADAL" clId="{340A6395-4F37-4F32-9E99-B5FA0B6A4C60}" dt="2025-03-04T13:18:31.280" v="12617"/>
          <ac:spMkLst>
            <pc:docMk/>
            <pc:sldMk cId="4260077823" sldId="2147376779"/>
            <ac:spMk id="149" creationId="{599271EC-DB97-123C-2164-E96AB03FC2EA}"/>
          </ac:spMkLst>
        </pc:spChg>
        <pc:spChg chg="add mod">
          <ac:chgData name="MACDOUGALL Iain (RED)" userId="a1c40b49-99d0-4878-bab8-e60b3f5eb902" providerId="ADAL" clId="{340A6395-4F37-4F32-9E99-B5FA0B6A4C60}" dt="2025-03-04T14:01:53.500" v="13233" actId="20577"/>
          <ac:spMkLst>
            <pc:docMk/>
            <pc:sldMk cId="4260077823" sldId="2147376779"/>
            <ac:spMk id="150" creationId="{88253EA9-2CD7-BB55-B660-D9B1ED18B683}"/>
          </ac:spMkLst>
        </pc:spChg>
        <pc:spChg chg="add mod">
          <ac:chgData name="MACDOUGALL Iain (RED)" userId="a1c40b49-99d0-4878-bab8-e60b3f5eb902" providerId="ADAL" clId="{340A6395-4F37-4F32-9E99-B5FA0B6A4C60}" dt="2025-03-04T14:01:56.059" v="13234" actId="20577"/>
          <ac:spMkLst>
            <pc:docMk/>
            <pc:sldMk cId="4260077823" sldId="2147376779"/>
            <ac:spMk id="153" creationId="{C26D5A70-9768-118C-2C5E-0098824F826D}"/>
          </ac:spMkLst>
        </pc:spChg>
        <pc:spChg chg="add mod ord">
          <ac:chgData name="MACDOUGALL Iain (RED)" userId="a1c40b49-99d0-4878-bab8-e60b3f5eb902" providerId="ADAL" clId="{340A6395-4F37-4F32-9E99-B5FA0B6A4C60}" dt="2025-03-04T17:54:54.449" v="18768" actId="166"/>
          <ac:spMkLst>
            <pc:docMk/>
            <pc:sldMk cId="4260077823" sldId="2147376779"/>
            <ac:spMk id="154" creationId="{DB5485FF-C6C6-F055-B59F-7353FD090672}"/>
          </ac:spMkLst>
        </pc:spChg>
        <pc:spChg chg="add del mod">
          <ac:chgData name="MACDOUGALL Iain (RED)" userId="a1c40b49-99d0-4878-bab8-e60b3f5eb902" providerId="ADAL" clId="{340A6395-4F37-4F32-9E99-B5FA0B6A4C60}" dt="2025-03-04T14:01:58.227" v="13235" actId="20577"/>
          <ac:spMkLst>
            <pc:docMk/>
            <pc:sldMk cId="4260077823" sldId="2147376779"/>
            <ac:spMk id="156" creationId="{30A8EEE7-6403-7C1D-2F26-B9901BAD50BB}"/>
          </ac:spMkLst>
        </pc:spChg>
        <pc:spChg chg="mod">
          <ac:chgData name="MACDOUGALL Iain (RED)" userId="a1c40b49-99d0-4878-bab8-e60b3f5eb902" providerId="ADAL" clId="{340A6395-4F37-4F32-9E99-B5FA0B6A4C60}" dt="2025-03-04T13:59:52.597" v="13220" actId="20577"/>
          <ac:spMkLst>
            <pc:docMk/>
            <pc:sldMk cId="4260077823" sldId="2147376779"/>
            <ac:spMk id="165" creationId="{8F04BFAB-F3FC-57B8-62DD-559213C5464D}"/>
          </ac:spMkLst>
        </pc:spChg>
        <pc:spChg chg="mod">
          <ac:chgData name="MACDOUGALL Iain (RED)" userId="a1c40b49-99d0-4878-bab8-e60b3f5eb902" providerId="ADAL" clId="{340A6395-4F37-4F32-9E99-B5FA0B6A4C60}" dt="2025-03-04T13:58:40.402" v="13206" actId="20577"/>
          <ac:spMkLst>
            <pc:docMk/>
            <pc:sldMk cId="4260077823" sldId="2147376779"/>
            <ac:spMk id="166" creationId="{C7499237-48CA-5487-BE30-7C7F2EB36446}"/>
          </ac:spMkLst>
        </pc:spChg>
        <pc:spChg chg="mod">
          <ac:chgData name="MACDOUGALL Iain (RED)" userId="a1c40b49-99d0-4878-bab8-e60b3f5eb902" providerId="ADAL" clId="{340A6395-4F37-4F32-9E99-B5FA0B6A4C60}" dt="2025-03-04T13:59:42.996" v="13217" actId="1035"/>
          <ac:spMkLst>
            <pc:docMk/>
            <pc:sldMk cId="4260077823" sldId="2147376779"/>
            <ac:spMk id="171" creationId="{FF3CAE22-2CB5-D638-72B1-CE396111F0E2}"/>
          </ac:spMkLst>
        </pc:spChg>
        <pc:spChg chg="add mod">
          <ac:chgData name="MACDOUGALL Iain (RED)" userId="a1c40b49-99d0-4878-bab8-e60b3f5eb902" providerId="ADAL" clId="{340A6395-4F37-4F32-9E99-B5FA0B6A4C60}" dt="2025-03-04T14:02:00.538" v="13236" actId="20577"/>
          <ac:spMkLst>
            <pc:docMk/>
            <pc:sldMk cId="4260077823" sldId="2147376779"/>
            <ac:spMk id="172" creationId="{859FED64-8F8A-CB0C-AD09-5C04E0CFC192}"/>
          </ac:spMkLst>
        </pc:spChg>
        <pc:grpChg chg="mod">
          <ac:chgData name="MACDOUGALL Iain (RED)" userId="a1c40b49-99d0-4878-bab8-e60b3f5eb902" providerId="ADAL" clId="{340A6395-4F37-4F32-9E99-B5FA0B6A4C60}" dt="2025-03-04T13:42:51.763" v="12750" actId="14100"/>
          <ac:grpSpMkLst>
            <pc:docMk/>
            <pc:sldMk cId="4260077823" sldId="2147376779"/>
            <ac:grpSpMk id="137" creationId="{0D1CD805-2C51-F85C-83A9-898935B39E28}"/>
          </ac:grpSpMkLst>
        </pc:grpChg>
        <pc:picChg chg="add mod">
          <ac:chgData name="MACDOUGALL Iain (RED)" userId="a1c40b49-99d0-4878-bab8-e60b3f5eb902" providerId="ADAL" clId="{340A6395-4F37-4F32-9E99-B5FA0B6A4C60}" dt="2025-03-04T13:46:01.647" v="12834" actId="1036"/>
          <ac:picMkLst>
            <pc:docMk/>
            <pc:sldMk cId="4260077823" sldId="2147376779"/>
            <ac:picMk id="182" creationId="{613FFF48-AC66-486D-A779-6A0BE73DC481}"/>
          </ac:picMkLst>
        </pc:picChg>
        <pc:picChg chg="add mod">
          <ac:chgData name="MACDOUGALL Iain (RED)" userId="a1c40b49-99d0-4878-bab8-e60b3f5eb902" providerId="ADAL" clId="{340A6395-4F37-4F32-9E99-B5FA0B6A4C60}" dt="2025-03-05T08:04:01.293" v="19559" actId="1035"/>
          <ac:picMkLst>
            <pc:docMk/>
            <pc:sldMk cId="4260077823" sldId="2147376779"/>
            <ac:picMk id="184" creationId="{135ED83E-8342-3FE5-A5AE-B32398941B5B}"/>
          </ac:picMkLst>
        </pc:picChg>
        <pc:picChg chg="add mod ord modCrop">
          <ac:chgData name="MACDOUGALL Iain (RED)" userId="a1c40b49-99d0-4878-bab8-e60b3f5eb902" providerId="ADAL" clId="{340A6395-4F37-4F32-9E99-B5FA0B6A4C60}" dt="2025-03-04T17:54:54.449" v="18768" actId="166"/>
          <ac:picMkLst>
            <pc:docMk/>
            <pc:sldMk cId="4260077823" sldId="2147376779"/>
            <ac:picMk id="186" creationId="{DE6EB3F7-7B96-2935-07D9-7DCC13B01EA5}"/>
          </ac:picMkLst>
        </pc:picChg>
        <pc:picChg chg="add mod modCrop">
          <ac:chgData name="MACDOUGALL Iain (RED)" userId="a1c40b49-99d0-4878-bab8-e60b3f5eb902" providerId="ADAL" clId="{340A6395-4F37-4F32-9E99-B5FA0B6A4C60}" dt="2025-03-05T08:05:00.905" v="19564" actId="1076"/>
          <ac:picMkLst>
            <pc:docMk/>
            <pc:sldMk cId="4260077823" sldId="2147376779"/>
            <ac:picMk id="187" creationId="{5249E67E-5FBE-08ED-350F-10F4E9941B44}"/>
          </ac:picMkLst>
        </pc:picChg>
        <pc:cxnChg chg="add mod">
          <ac:chgData name="MACDOUGALL Iain (RED)" userId="a1c40b49-99d0-4878-bab8-e60b3f5eb902" providerId="ADAL" clId="{340A6395-4F37-4F32-9E99-B5FA0B6A4C60}" dt="2025-03-04T12:05:45.253" v="11371" actId="14100"/>
          <ac:cxnSpMkLst>
            <pc:docMk/>
            <pc:sldMk cId="4260077823" sldId="2147376779"/>
            <ac:cxnSpMk id="126" creationId="{6001ADDD-F09A-54AF-FC83-2FE3B3C095C5}"/>
          </ac:cxnSpMkLst>
        </pc:cxnChg>
        <pc:cxnChg chg="mod">
          <ac:chgData name="MACDOUGALL Iain (RED)" userId="a1c40b49-99d0-4878-bab8-e60b3f5eb902" providerId="ADAL" clId="{340A6395-4F37-4F32-9E99-B5FA0B6A4C60}" dt="2025-03-05T08:04:26.370" v="19561" actId="1038"/>
          <ac:cxnSpMkLst>
            <pc:docMk/>
            <pc:sldMk cId="4260077823" sldId="2147376779"/>
            <ac:cxnSpMk id="142" creationId="{4E995B5F-98C5-7DA2-00E3-4BE91CFB2F67}"/>
          </ac:cxnSpMkLst>
        </pc:cxnChg>
      </pc:sldChg>
      <pc:sldChg chg="addSp delSp modSp add mod modTransition delAnim modAnim">
        <pc:chgData name="MACDOUGALL Iain (RED)" userId="a1c40b49-99d0-4878-bab8-e60b3f5eb902" providerId="ADAL" clId="{340A6395-4F37-4F32-9E99-B5FA0B6A4C60}" dt="2025-03-10T11:55:01.547" v="25246" actId="20577"/>
        <pc:sldMkLst>
          <pc:docMk/>
          <pc:sldMk cId="3503214138" sldId="2147376780"/>
        </pc:sldMkLst>
        <pc:spChg chg="mod">
          <ac:chgData name="MACDOUGALL Iain (RED)" userId="a1c40b49-99d0-4878-bab8-e60b3f5eb902" providerId="ADAL" clId="{340A6395-4F37-4F32-9E99-B5FA0B6A4C60}" dt="2025-03-03T09:56:17.992" v="6094" actId="20577"/>
          <ac:spMkLst>
            <pc:docMk/>
            <pc:sldMk cId="3503214138" sldId="2147376780"/>
            <ac:spMk id="5" creationId="{0EF19A80-37C5-7F78-1C95-AD7F18DC4D99}"/>
          </ac:spMkLst>
        </pc:spChg>
        <pc:spChg chg="mod">
          <ac:chgData name="MACDOUGALL Iain (RED)" userId="a1c40b49-99d0-4878-bab8-e60b3f5eb902" providerId="ADAL" clId="{340A6395-4F37-4F32-9E99-B5FA0B6A4C60}" dt="2025-03-10T09:02:20.701" v="23046" actId="20577"/>
          <ac:spMkLst>
            <pc:docMk/>
            <pc:sldMk cId="3503214138" sldId="2147376780"/>
            <ac:spMk id="7" creationId="{187005DE-C20B-5E9A-71C7-5A9C7CE500AC}"/>
          </ac:spMkLst>
        </pc:spChg>
        <pc:spChg chg="mod">
          <ac:chgData name="MACDOUGALL Iain (RED)" userId="a1c40b49-99d0-4878-bab8-e60b3f5eb902" providerId="ADAL" clId="{340A6395-4F37-4F32-9E99-B5FA0B6A4C60}" dt="2025-03-04T17:47:04.008" v="18742" actId="20577"/>
          <ac:spMkLst>
            <pc:docMk/>
            <pc:sldMk cId="3503214138" sldId="2147376780"/>
            <ac:spMk id="10" creationId="{2D57F7DF-B15F-B385-FD1E-809BAE923F18}"/>
          </ac:spMkLst>
        </pc:spChg>
        <pc:spChg chg="mod">
          <ac:chgData name="MACDOUGALL Iain (RED)" userId="a1c40b49-99d0-4878-bab8-e60b3f5eb902" providerId="ADAL" clId="{340A6395-4F37-4F32-9E99-B5FA0B6A4C60}" dt="2025-03-04T17:47:07.118" v="18744" actId="20577"/>
          <ac:spMkLst>
            <pc:docMk/>
            <pc:sldMk cId="3503214138" sldId="2147376780"/>
            <ac:spMk id="11" creationId="{BB00BBC6-B425-4382-7C9C-08154019DD65}"/>
          </ac:spMkLst>
        </pc:spChg>
        <pc:spChg chg="mod">
          <ac:chgData name="MACDOUGALL Iain (RED)" userId="a1c40b49-99d0-4878-bab8-e60b3f5eb902" providerId="ADAL" clId="{340A6395-4F37-4F32-9E99-B5FA0B6A4C60}" dt="2025-03-03T15:47:44.323" v="8538"/>
          <ac:spMkLst>
            <pc:docMk/>
            <pc:sldMk cId="3503214138" sldId="2147376780"/>
            <ac:spMk id="22" creationId="{2867E8CE-8F55-E5EC-447C-32D245A3D80D}"/>
          </ac:spMkLst>
        </pc:spChg>
        <pc:spChg chg="mod">
          <ac:chgData name="MACDOUGALL Iain (RED)" userId="a1c40b49-99d0-4878-bab8-e60b3f5eb902" providerId="ADAL" clId="{340A6395-4F37-4F32-9E99-B5FA0B6A4C60}" dt="2025-03-03T15:47:44.323" v="8538"/>
          <ac:spMkLst>
            <pc:docMk/>
            <pc:sldMk cId="3503214138" sldId="2147376780"/>
            <ac:spMk id="24" creationId="{76451042-6B43-277E-1CB3-C29DD4854EF0}"/>
          </ac:spMkLst>
        </pc:spChg>
        <pc:spChg chg="mod">
          <ac:chgData name="MACDOUGALL Iain (RED)" userId="a1c40b49-99d0-4878-bab8-e60b3f5eb902" providerId="ADAL" clId="{340A6395-4F37-4F32-9E99-B5FA0B6A4C60}" dt="2025-03-03T15:26:18.198" v="8305" actId="20577"/>
          <ac:spMkLst>
            <pc:docMk/>
            <pc:sldMk cId="3503214138" sldId="2147376780"/>
            <ac:spMk id="68" creationId="{71585A3C-60E8-3BCA-1EE8-A4F8A55EA16C}"/>
          </ac:spMkLst>
        </pc:spChg>
        <pc:spChg chg="mod">
          <ac:chgData name="MACDOUGALL Iain (RED)" userId="a1c40b49-99d0-4878-bab8-e60b3f5eb902" providerId="ADAL" clId="{340A6395-4F37-4F32-9E99-B5FA0B6A4C60}" dt="2025-03-03T15:26:14.245" v="8301" actId="20577"/>
          <ac:spMkLst>
            <pc:docMk/>
            <pc:sldMk cId="3503214138" sldId="2147376780"/>
            <ac:spMk id="69" creationId="{FDAFF5FB-3C6F-4758-BDA8-CC497F6AF819}"/>
          </ac:spMkLst>
        </pc:spChg>
        <pc:spChg chg="mod">
          <ac:chgData name="MACDOUGALL Iain (RED)" userId="a1c40b49-99d0-4878-bab8-e60b3f5eb902" providerId="ADAL" clId="{340A6395-4F37-4F32-9E99-B5FA0B6A4C60}" dt="2025-03-03T15:26:04.922" v="8297" actId="20577"/>
          <ac:spMkLst>
            <pc:docMk/>
            <pc:sldMk cId="3503214138" sldId="2147376780"/>
            <ac:spMk id="70" creationId="{3F9E0B89-DEB7-6BEA-91E7-3533ABF786E6}"/>
          </ac:spMkLst>
        </pc:spChg>
        <pc:spChg chg="add mod">
          <ac:chgData name="MACDOUGALL Iain (RED)" userId="a1c40b49-99d0-4878-bab8-e60b3f5eb902" providerId="ADAL" clId="{340A6395-4F37-4F32-9E99-B5FA0B6A4C60}" dt="2025-03-04T14:06:32.968" v="13294" actId="1036"/>
          <ac:spMkLst>
            <pc:docMk/>
            <pc:sldMk cId="3503214138" sldId="2147376780"/>
            <ac:spMk id="154" creationId="{CEA5B679-0630-157B-D0ED-D84AB70A8436}"/>
          </ac:spMkLst>
        </pc:spChg>
        <pc:spChg chg="add mod">
          <ac:chgData name="MACDOUGALL Iain (RED)" userId="a1c40b49-99d0-4878-bab8-e60b3f5eb902" providerId="ADAL" clId="{340A6395-4F37-4F32-9E99-B5FA0B6A4C60}" dt="2025-03-10T11:55:01.547" v="25246" actId="20577"/>
          <ac:spMkLst>
            <pc:docMk/>
            <pc:sldMk cId="3503214138" sldId="2147376780"/>
            <ac:spMk id="155" creationId="{F019B78B-4AD4-E4B7-24CE-250EFE6E6A07}"/>
          </ac:spMkLst>
        </pc:spChg>
        <pc:grpChg chg="add mod">
          <ac:chgData name="MACDOUGALL Iain (RED)" userId="a1c40b49-99d0-4878-bab8-e60b3f5eb902" providerId="ADAL" clId="{340A6395-4F37-4F32-9E99-B5FA0B6A4C60}" dt="2025-03-03T15:47:44.323" v="8538"/>
          <ac:grpSpMkLst>
            <pc:docMk/>
            <pc:sldMk cId="3503214138" sldId="2147376780"/>
            <ac:grpSpMk id="19" creationId="{14693FD8-145D-CBD1-BFF5-CA649BAB74AD}"/>
          </ac:grpSpMkLst>
        </pc:grpChg>
        <pc:cxnChg chg="add mod">
          <ac:chgData name="MACDOUGALL Iain (RED)" userId="a1c40b49-99d0-4878-bab8-e60b3f5eb902" providerId="ADAL" clId="{340A6395-4F37-4F32-9E99-B5FA0B6A4C60}" dt="2025-03-04T14:08:23.071" v="13538" actId="14100"/>
          <ac:cxnSpMkLst>
            <pc:docMk/>
            <pc:sldMk cId="3503214138" sldId="2147376780"/>
            <ac:cxnSpMk id="153" creationId="{B37A2652-83EF-831E-2367-31BD51F582C0}"/>
          </ac:cxnSpMkLst>
        </pc:cxnChg>
      </pc:sldChg>
      <pc:sldChg chg="delSp modSp add mod modAnim">
        <pc:chgData name="MACDOUGALL Iain (RED)" userId="a1c40b49-99d0-4878-bab8-e60b3f5eb902" providerId="ADAL" clId="{340A6395-4F37-4F32-9E99-B5FA0B6A4C60}" dt="2025-03-05T07:51:30.057" v="19543" actId="6549"/>
        <pc:sldMkLst>
          <pc:docMk/>
          <pc:sldMk cId="2345382208" sldId="2147376781"/>
        </pc:sldMkLst>
        <pc:spChg chg="mod">
          <ac:chgData name="MACDOUGALL Iain (RED)" userId="a1c40b49-99d0-4878-bab8-e60b3f5eb902" providerId="ADAL" clId="{340A6395-4F37-4F32-9E99-B5FA0B6A4C60}" dt="2025-03-05T07:51:30.057" v="19543" actId="6549"/>
          <ac:spMkLst>
            <pc:docMk/>
            <pc:sldMk cId="2345382208" sldId="2147376781"/>
            <ac:spMk id="5" creationId="{4271D4B4-558E-3D51-E573-F506023088FF}"/>
          </ac:spMkLst>
        </pc:spChg>
      </pc:sldChg>
      <pc:sldChg chg="addSp delSp modSp add mod delAnim modAnim">
        <pc:chgData name="MACDOUGALL Iain (RED)" userId="a1c40b49-99d0-4878-bab8-e60b3f5eb902" providerId="ADAL" clId="{340A6395-4F37-4F32-9E99-B5FA0B6A4C60}" dt="2025-03-10T10:52:50.974" v="23396"/>
        <pc:sldMkLst>
          <pc:docMk/>
          <pc:sldMk cId="2934856752" sldId="2147376782"/>
        </pc:sldMkLst>
        <pc:spChg chg="mod">
          <ac:chgData name="MACDOUGALL Iain (RED)" userId="a1c40b49-99d0-4878-bab8-e60b3f5eb902" providerId="ADAL" clId="{340A6395-4F37-4F32-9E99-B5FA0B6A4C60}" dt="2025-03-10T09:01:46.548" v="23036" actId="20577"/>
          <ac:spMkLst>
            <pc:docMk/>
            <pc:sldMk cId="2934856752" sldId="2147376782"/>
            <ac:spMk id="7" creationId="{23F19320-91A4-81FF-D6C9-72854DF44F71}"/>
          </ac:spMkLst>
        </pc:spChg>
        <pc:spChg chg="mod">
          <ac:chgData name="MACDOUGALL Iain (RED)" userId="a1c40b49-99d0-4878-bab8-e60b3f5eb902" providerId="ADAL" clId="{340A6395-4F37-4F32-9E99-B5FA0B6A4C60}" dt="2025-03-04T17:47:13.705" v="18746" actId="20577"/>
          <ac:spMkLst>
            <pc:docMk/>
            <pc:sldMk cId="2934856752" sldId="2147376782"/>
            <ac:spMk id="10" creationId="{9CD9838B-84A9-6486-A98D-1614E6BC652E}"/>
          </ac:spMkLst>
        </pc:spChg>
        <pc:spChg chg="mod">
          <ac:chgData name="MACDOUGALL Iain (RED)" userId="a1c40b49-99d0-4878-bab8-e60b3f5eb902" providerId="ADAL" clId="{340A6395-4F37-4F32-9E99-B5FA0B6A4C60}" dt="2025-03-04T17:47:17.249" v="18748" actId="20577"/>
          <ac:spMkLst>
            <pc:docMk/>
            <pc:sldMk cId="2934856752" sldId="2147376782"/>
            <ac:spMk id="11" creationId="{1244CC26-154F-E41F-ACC8-1841A7D724B4}"/>
          </ac:spMkLst>
        </pc:spChg>
        <pc:spChg chg="mod">
          <ac:chgData name="MACDOUGALL Iain (RED)" userId="a1c40b49-99d0-4878-bab8-e60b3f5eb902" providerId="ADAL" clId="{340A6395-4F37-4F32-9E99-B5FA0B6A4C60}" dt="2025-03-04T14:08:41.075" v="13540" actId="6549"/>
          <ac:spMkLst>
            <pc:docMk/>
            <pc:sldMk cId="2934856752" sldId="2147376782"/>
            <ac:spMk id="22" creationId="{45A8B4D8-788F-5B18-F284-560141E35A12}"/>
          </ac:spMkLst>
        </pc:spChg>
        <pc:spChg chg="mod">
          <ac:chgData name="MACDOUGALL Iain (RED)" userId="a1c40b49-99d0-4878-bab8-e60b3f5eb902" providerId="ADAL" clId="{340A6395-4F37-4F32-9E99-B5FA0B6A4C60}" dt="2025-03-03T15:48:35.993" v="8545" actId="1076"/>
          <ac:spMkLst>
            <pc:docMk/>
            <pc:sldMk cId="2934856752" sldId="2147376782"/>
            <ac:spMk id="24" creationId="{37BD44ED-819A-D241-8BEC-812BDC9FC298}"/>
          </ac:spMkLst>
        </pc:spChg>
        <pc:spChg chg="add mod">
          <ac:chgData name="MACDOUGALL Iain (RED)" userId="a1c40b49-99d0-4878-bab8-e60b3f5eb902" providerId="ADAL" clId="{340A6395-4F37-4F32-9E99-B5FA0B6A4C60}" dt="2025-03-04T12:06:21.159" v="11387" actId="20577"/>
          <ac:spMkLst>
            <pc:docMk/>
            <pc:sldMk cId="2934856752" sldId="2147376782"/>
            <ac:spMk id="91" creationId="{5CEB066B-DA36-19A3-2580-8CAA414ABACE}"/>
          </ac:spMkLst>
        </pc:spChg>
        <pc:spChg chg="add mod">
          <ac:chgData name="MACDOUGALL Iain (RED)" userId="a1c40b49-99d0-4878-bab8-e60b3f5eb902" providerId="ADAL" clId="{340A6395-4F37-4F32-9E99-B5FA0B6A4C60}" dt="2025-03-10T10:51:08.224" v="23363" actId="6549"/>
          <ac:spMkLst>
            <pc:docMk/>
            <pc:sldMk cId="2934856752" sldId="2147376782"/>
            <ac:spMk id="94" creationId="{1131BFEB-5E91-D50A-2C5B-E675A3050DCF}"/>
          </ac:spMkLst>
        </pc:spChg>
        <pc:grpChg chg="mod">
          <ac:chgData name="MACDOUGALL Iain (RED)" userId="a1c40b49-99d0-4878-bab8-e60b3f5eb902" providerId="ADAL" clId="{340A6395-4F37-4F32-9E99-B5FA0B6A4C60}" dt="2025-03-10T10:46:04.029" v="23341" actId="1076"/>
          <ac:grpSpMkLst>
            <pc:docMk/>
            <pc:sldMk cId="2934856752" sldId="2147376782"/>
            <ac:grpSpMk id="19" creationId="{095B6FB6-E6DF-8086-320D-0285ADD9D781}"/>
          </ac:grpSpMkLst>
        </pc:grpChg>
        <pc:picChg chg="add mod modCrop">
          <ac:chgData name="MACDOUGALL Iain (RED)" userId="a1c40b49-99d0-4878-bab8-e60b3f5eb902" providerId="ADAL" clId="{340A6395-4F37-4F32-9E99-B5FA0B6A4C60}" dt="2025-03-10T10:46:10.713" v="23342" actId="14100"/>
          <ac:picMkLst>
            <pc:docMk/>
            <pc:sldMk cId="2934856752" sldId="2147376782"/>
            <ac:picMk id="6" creationId="{456FC61A-8132-D617-3B5F-70BA1271CFF8}"/>
          </ac:picMkLst>
        </pc:picChg>
        <pc:picChg chg="add mod modCrop">
          <ac:chgData name="MACDOUGALL Iain (RED)" userId="a1c40b49-99d0-4878-bab8-e60b3f5eb902" providerId="ADAL" clId="{340A6395-4F37-4F32-9E99-B5FA0B6A4C60}" dt="2025-03-10T10:50:47.283" v="23362" actId="1076"/>
          <ac:picMkLst>
            <pc:docMk/>
            <pc:sldMk cId="2934856752" sldId="2147376782"/>
            <ac:picMk id="8" creationId="{34B7AD82-4F77-D24A-BB98-F81C3E383F28}"/>
          </ac:picMkLst>
        </pc:picChg>
        <pc:picChg chg="add mod modCrop">
          <ac:chgData name="MACDOUGALL Iain (RED)" userId="a1c40b49-99d0-4878-bab8-e60b3f5eb902" providerId="ADAL" clId="{340A6395-4F37-4F32-9E99-B5FA0B6A4C60}" dt="2025-03-10T10:50:41.695" v="23361" actId="1076"/>
          <ac:picMkLst>
            <pc:docMk/>
            <pc:sldMk cId="2934856752" sldId="2147376782"/>
            <ac:picMk id="13" creationId="{CF38A013-3E92-CE77-506F-4FB3ACBCC3CD}"/>
          </ac:picMkLst>
        </pc:picChg>
        <pc:cxnChg chg="add mod">
          <ac:chgData name="MACDOUGALL Iain (RED)" userId="a1c40b49-99d0-4878-bab8-e60b3f5eb902" providerId="ADAL" clId="{340A6395-4F37-4F32-9E99-B5FA0B6A4C60}" dt="2025-03-04T12:06:07.122" v="11375" actId="14100"/>
          <ac:cxnSpMkLst>
            <pc:docMk/>
            <pc:sldMk cId="2934856752" sldId="2147376782"/>
            <ac:cxnSpMk id="90" creationId="{DB6FBAE6-0C31-3684-A847-A8860E0D91E9}"/>
          </ac:cxnSpMkLst>
        </pc:cxnChg>
      </pc:sldChg>
      <pc:sldChg chg="modSp add modAnim">
        <pc:chgData name="MACDOUGALL Iain (RED)" userId="a1c40b49-99d0-4878-bab8-e60b3f5eb902" providerId="ADAL" clId="{340A6395-4F37-4F32-9E99-B5FA0B6A4C60}" dt="2025-03-10T08:50:53.638" v="23022" actId="20577"/>
        <pc:sldMkLst>
          <pc:docMk/>
          <pc:sldMk cId="3420978606" sldId="2147376783"/>
        </pc:sldMkLst>
        <pc:spChg chg="mod">
          <ac:chgData name="MACDOUGALL Iain (RED)" userId="a1c40b49-99d0-4878-bab8-e60b3f5eb902" providerId="ADAL" clId="{340A6395-4F37-4F32-9E99-B5FA0B6A4C60}" dt="2025-03-10T08:50:53.638" v="23022" actId="20577"/>
          <ac:spMkLst>
            <pc:docMk/>
            <pc:sldMk cId="3420978606" sldId="2147376783"/>
            <ac:spMk id="5" creationId="{C72CBA3B-2A29-A3A5-E02B-188C1383B2B1}"/>
          </ac:spMkLst>
        </pc:spChg>
      </pc:sldChg>
      <pc:sldChg chg="modSp add del mod ord">
        <pc:chgData name="MACDOUGALL Iain (RED)" userId="a1c40b49-99d0-4878-bab8-e60b3f5eb902" providerId="ADAL" clId="{340A6395-4F37-4F32-9E99-B5FA0B6A4C60}" dt="2025-03-05T11:57:13.079" v="21739" actId="47"/>
        <pc:sldMkLst>
          <pc:docMk/>
          <pc:sldMk cId="4121073802" sldId="2147376784"/>
        </pc:sldMkLst>
      </pc:sldChg>
      <pc:sldChg chg="addSp modSp add mod ord modAnim">
        <pc:chgData name="MACDOUGALL Iain (RED)" userId="a1c40b49-99d0-4878-bab8-e60b3f5eb902" providerId="ADAL" clId="{340A6395-4F37-4F32-9E99-B5FA0B6A4C60}" dt="2025-03-10T12:04:56.260" v="25247" actId="108"/>
        <pc:sldMkLst>
          <pc:docMk/>
          <pc:sldMk cId="3793090827" sldId="2147376785"/>
        </pc:sldMkLst>
        <pc:spChg chg="mod">
          <ac:chgData name="MACDOUGALL Iain (RED)" userId="a1c40b49-99d0-4878-bab8-e60b3f5eb902" providerId="ADAL" clId="{340A6395-4F37-4F32-9E99-B5FA0B6A4C60}" dt="2025-03-10T12:04:56.260" v="25247" actId="108"/>
          <ac:spMkLst>
            <pc:docMk/>
            <pc:sldMk cId="3793090827" sldId="2147376785"/>
            <ac:spMk id="3" creationId="{0808AE5D-D4E5-ACB8-34C6-458B34CD796D}"/>
          </ac:spMkLst>
        </pc:spChg>
        <pc:spChg chg="add mod">
          <ac:chgData name="MACDOUGALL Iain (RED)" userId="a1c40b49-99d0-4878-bab8-e60b3f5eb902" providerId="ADAL" clId="{340A6395-4F37-4F32-9E99-B5FA0B6A4C60}" dt="2025-03-10T11:34:05.544" v="24616" actId="404"/>
          <ac:spMkLst>
            <pc:docMk/>
            <pc:sldMk cId="3793090827" sldId="2147376785"/>
            <ac:spMk id="4" creationId="{3644D096-A539-BFA2-1389-DA5385ED6765}"/>
          </ac:spMkLst>
        </pc:spChg>
      </pc:sldChg>
      <pc:sldChg chg="modSp new del mod ord">
        <pc:chgData name="MACDOUGALL Iain (RED)" userId="a1c40b49-99d0-4878-bab8-e60b3f5eb902" providerId="ADAL" clId="{340A6395-4F37-4F32-9E99-B5FA0B6A4C60}" dt="2025-03-05T12:51:51.699" v="22572" actId="47"/>
        <pc:sldMkLst>
          <pc:docMk/>
          <pc:sldMk cId="424553182" sldId="2147376786"/>
        </pc:sldMkLst>
      </pc:sldChg>
      <pc:sldChg chg="addSp delSp modSp new mod modAnim">
        <pc:chgData name="MACDOUGALL Iain (RED)" userId="a1c40b49-99d0-4878-bab8-e60b3f5eb902" providerId="ADAL" clId="{340A6395-4F37-4F32-9E99-B5FA0B6A4C60}" dt="2025-03-05T15:00:50.529" v="22990"/>
        <pc:sldMkLst>
          <pc:docMk/>
          <pc:sldMk cId="2363366010" sldId="2147376787"/>
        </pc:sldMkLst>
        <pc:spChg chg="add mod">
          <ac:chgData name="MACDOUGALL Iain (RED)" userId="a1c40b49-99d0-4878-bab8-e60b3f5eb902" providerId="ADAL" clId="{340A6395-4F37-4F32-9E99-B5FA0B6A4C60}" dt="2025-03-05T11:47:11.041" v="21406" actId="108"/>
          <ac:spMkLst>
            <pc:docMk/>
            <pc:sldMk cId="2363366010" sldId="2147376787"/>
            <ac:spMk id="5" creationId="{5C8F2A17-1766-3E11-9F15-D679EBD25A47}"/>
          </ac:spMkLst>
        </pc:spChg>
      </pc:sldChg>
      <pc:sldChg chg="new del">
        <pc:chgData name="MACDOUGALL Iain (RED)" userId="a1c40b49-99d0-4878-bab8-e60b3f5eb902" providerId="ADAL" clId="{340A6395-4F37-4F32-9E99-B5FA0B6A4C60}" dt="2025-03-04T14:45:03.386" v="15852" actId="47"/>
        <pc:sldMkLst>
          <pc:docMk/>
          <pc:sldMk cId="2758635188" sldId="2147376788"/>
        </pc:sldMkLst>
      </pc:sldChg>
      <pc:sldChg chg="modSp add del mod modAnim">
        <pc:chgData name="MACDOUGALL Iain (RED)" userId="a1c40b49-99d0-4878-bab8-e60b3f5eb902" providerId="ADAL" clId="{340A6395-4F37-4F32-9E99-B5FA0B6A4C60}" dt="2025-03-05T12:57:51.225" v="22715" actId="47"/>
        <pc:sldMkLst>
          <pc:docMk/>
          <pc:sldMk cId="3224837989" sldId="2147376789"/>
        </pc:sldMkLst>
      </pc:sldChg>
      <pc:sldChg chg="modSp new mod">
        <pc:chgData name="MACDOUGALL Iain (RED)" userId="a1c40b49-99d0-4878-bab8-e60b3f5eb902" providerId="ADAL" clId="{340A6395-4F37-4F32-9E99-B5FA0B6A4C60}" dt="2025-03-04T14:55:14.163" v="17593" actId="20577"/>
        <pc:sldMkLst>
          <pc:docMk/>
          <pc:sldMk cId="2770947741" sldId="2147376790"/>
        </pc:sldMkLst>
        <pc:spChg chg="mod">
          <ac:chgData name="MACDOUGALL Iain (RED)" userId="a1c40b49-99d0-4878-bab8-e60b3f5eb902" providerId="ADAL" clId="{340A6395-4F37-4F32-9E99-B5FA0B6A4C60}" dt="2025-03-04T14:55:14.163" v="17593" actId="20577"/>
          <ac:spMkLst>
            <pc:docMk/>
            <pc:sldMk cId="2770947741" sldId="2147376790"/>
            <ac:spMk id="3" creationId="{A1EFD200-6552-5919-F8CE-781D057AC8A1}"/>
          </ac:spMkLst>
        </pc:spChg>
      </pc:sldChg>
      <pc:sldChg chg="modSp new mod">
        <pc:chgData name="MACDOUGALL Iain (RED)" userId="a1c40b49-99d0-4878-bab8-e60b3f5eb902" providerId="ADAL" clId="{340A6395-4F37-4F32-9E99-B5FA0B6A4C60}" dt="2025-03-04T14:55:34.298" v="17632" actId="6549"/>
        <pc:sldMkLst>
          <pc:docMk/>
          <pc:sldMk cId="1306577884" sldId="2147376791"/>
        </pc:sldMkLst>
        <pc:spChg chg="mod">
          <ac:chgData name="MACDOUGALL Iain (RED)" userId="a1c40b49-99d0-4878-bab8-e60b3f5eb902" providerId="ADAL" clId="{340A6395-4F37-4F32-9E99-B5FA0B6A4C60}" dt="2025-03-04T14:55:34.298" v="17632" actId="6549"/>
          <ac:spMkLst>
            <pc:docMk/>
            <pc:sldMk cId="1306577884" sldId="2147376791"/>
            <ac:spMk id="3" creationId="{B5457966-3A67-0564-5275-9E5B51203264}"/>
          </ac:spMkLst>
        </pc:spChg>
      </pc:sldChg>
      <pc:sldChg chg="new del">
        <pc:chgData name="MACDOUGALL Iain (RED)" userId="a1c40b49-99d0-4878-bab8-e60b3f5eb902" providerId="ADAL" clId="{340A6395-4F37-4F32-9E99-B5FA0B6A4C60}" dt="2025-03-04T14:55:40.733" v="17634" actId="47"/>
        <pc:sldMkLst>
          <pc:docMk/>
          <pc:sldMk cId="740264225" sldId="2147376792"/>
        </pc:sldMkLst>
      </pc:sldChg>
      <pc:sldChg chg="modSp add mod">
        <pc:chgData name="MACDOUGALL Iain (RED)" userId="a1c40b49-99d0-4878-bab8-e60b3f5eb902" providerId="ADAL" clId="{340A6395-4F37-4F32-9E99-B5FA0B6A4C60}" dt="2025-03-04T14:55:47.543" v="17639" actId="20577"/>
        <pc:sldMkLst>
          <pc:docMk/>
          <pc:sldMk cId="948526056" sldId="2147376793"/>
        </pc:sldMkLst>
        <pc:spChg chg="mod">
          <ac:chgData name="MACDOUGALL Iain (RED)" userId="a1c40b49-99d0-4878-bab8-e60b3f5eb902" providerId="ADAL" clId="{340A6395-4F37-4F32-9E99-B5FA0B6A4C60}" dt="2025-03-04T14:55:47.543" v="17639" actId="20577"/>
          <ac:spMkLst>
            <pc:docMk/>
            <pc:sldMk cId="948526056" sldId="2147376793"/>
            <ac:spMk id="3" creationId="{FF5E5AB7-9DDE-34C3-5604-C7E4CD547D40}"/>
          </ac:spMkLst>
        </pc:spChg>
      </pc:sldChg>
      <pc:sldChg chg="addSp delSp modSp new del mod">
        <pc:chgData name="MACDOUGALL Iain (RED)" userId="a1c40b49-99d0-4878-bab8-e60b3f5eb902" providerId="ADAL" clId="{340A6395-4F37-4F32-9E99-B5FA0B6A4C60}" dt="2025-03-05T11:47:30.541" v="21408" actId="47"/>
        <pc:sldMkLst>
          <pc:docMk/>
          <pc:sldMk cId="969962163" sldId="2147376794"/>
        </pc:sldMkLst>
      </pc:sldChg>
      <pc:sldChg chg="modSp add del mod ord">
        <pc:chgData name="MACDOUGALL Iain (RED)" userId="a1c40b49-99d0-4878-bab8-e60b3f5eb902" providerId="ADAL" clId="{340A6395-4F37-4F32-9E99-B5FA0B6A4C60}" dt="2025-03-05T11:50:57.793" v="21510" actId="47"/>
        <pc:sldMkLst>
          <pc:docMk/>
          <pc:sldMk cId="1440253338" sldId="2147376795"/>
        </pc:sldMkLst>
      </pc:sldChg>
      <pc:sldChg chg="modSp add del mod">
        <pc:chgData name="MACDOUGALL Iain (RED)" userId="a1c40b49-99d0-4878-bab8-e60b3f5eb902" providerId="ADAL" clId="{340A6395-4F37-4F32-9E99-B5FA0B6A4C60}" dt="2025-03-05T11:46:51.789" v="21404" actId="47"/>
        <pc:sldMkLst>
          <pc:docMk/>
          <pc:sldMk cId="2013953500" sldId="2147376796"/>
        </pc:sldMkLst>
      </pc:sldChg>
      <pc:sldChg chg="modSp new mod">
        <pc:chgData name="MACDOUGALL Iain (RED)" userId="a1c40b49-99d0-4878-bab8-e60b3f5eb902" providerId="ADAL" clId="{340A6395-4F37-4F32-9E99-B5FA0B6A4C60}" dt="2025-03-05T12:57:37.816" v="22714" actId="108"/>
        <pc:sldMkLst>
          <pc:docMk/>
          <pc:sldMk cId="4175387198" sldId="2147376797"/>
        </pc:sldMkLst>
        <pc:spChg chg="mod">
          <ac:chgData name="MACDOUGALL Iain (RED)" userId="a1c40b49-99d0-4878-bab8-e60b3f5eb902" providerId="ADAL" clId="{340A6395-4F37-4F32-9E99-B5FA0B6A4C60}" dt="2025-03-05T12:57:37.816" v="22714" actId="108"/>
          <ac:spMkLst>
            <pc:docMk/>
            <pc:sldMk cId="4175387198" sldId="2147376797"/>
            <ac:spMk id="3" creationId="{AE1E60F5-C66F-36C3-987D-C8A5557EFA96}"/>
          </ac:spMkLst>
        </pc:spChg>
      </pc:sldChg>
      <pc:sldChg chg="modSp add del mod">
        <pc:chgData name="MACDOUGALL Iain (RED)" userId="a1c40b49-99d0-4878-bab8-e60b3f5eb902" providerId="ADAL" clId="{340A6395-4F37-4F32-9E99-B5FA0B6A4C60}" dt="2025-03-05T12:52:05.441" v="22573" actId="47"/>
        <pc:sldMkLst>
          <pc:docMk/>
          <pc:sldMk cId="2358899971" sldId="2147376798"/>
        </pc:sldMkLst>
      </pc:sldChg>
      <pc:sldChg chg="addSp delSp modSp add del mod ord modAnim">
        <pc:chgData name="MACDOUGALL Iain (RED)" userId="a1c40b49-99d0-4878-bab8-e60b3f5eb902" providerId="ADAL" clId="{340A6395-4F37-4F32-9E99-B5FA0B6A4C60}" dt="2025-03-05T12:07:01.541" v="22232" actId="47"/>
        <pc:sldMkLst>
          <pc:docMk/>
          <pc:sldMk cId="445192365" sldId="2147376799"/>
        </pc:sldMkLst>
      </pc:sldChg>
      <pc:sldChg chg="modSp add mod modAnim">
        <pc:chgData name="MACDOUGALL Iain (RED)" userId="a1c40b49-99d0-4878-bab8-e60b3f5eb902" providerId="ADAL" clId="{340A6395-4F37-4F32-9E99-B5FA0B6A4C60}" dt="2025-03-05T13:01:40.534" v="22948" actId="20577"/>
        <pc:sldMkLst>
          <pc:docMk/>
          <pc:sldMk cId="3593595170" sldId="2147376800"/>
        </pc:sldMkLst>
        <pc:spChg chg="mod">
          <ac:chgData name="MACDOUGALL Iain (RED)" userId="a1c40b49-99d0-4878-bab8-e60b3f5eb902" providerId="ADAL" clId="{340A6395-4F37-4F32-9E99-B5FA0B6A4C60}" dt="2025-03-05T13:01:40.534" v="22948" actId="20577"/>
          <ac:spMkLst>
            <pc:docMk/>
            <pc:sldMk cId="3593595170" sldId="2147376800"/>
            <ac:spMk id="3" creationId="{0A5D8BD4-609B-3139-40F2-EE1C3637A95C}"/>
          </ac:spMkLst>
        </pc:spChg>
      </pc:sldChg>
      <pc:sldChg chg="modSp add mod modAnim">
        <pc:chgData name="MACDOUGALL Iain (RED)" userId="a1c40b49-99d0-4878-bab8-e60b3f5eb902" providerId="ADAL" clId="{340A6395-4F37-4F32-9E99-B5FA0B6A4C60}" dt="2025-03-05T14:18:50.381" v="22949" actId="108"/>
        <pc:sldMkLst>
          <pc:docMk/>
          <pc:sldMk cId="871884668" sldId="2147376801"/>
        </pc:sldMkLst>
        <pc:spChg chg="mod">
          <ac:chgData name="MACDOUGALL Iain (RED)" userId="a1c40b49-99d0-4878-bab8-e60b3f5eb902" providerId="ADAL" clId="{340A6395-4F37-4F32-9E99-B5FA0B6A4C60}" dt="2025-03-05T14:18:50.381" v="22949" actId="108"/>
          <ac:spMkLst>
            <pc:docMk/>
            <pc:sldMk cId="871884668" sldId="2147376801"/>
            <ac:spMk id="3" creationId="{8167B22F-9530-53FE-19A6-EEDDAFEA7E45}"/>
          </ac:spMkLst>
        </pc:spChg>
      </pc:sldChg>
      <pc:sldChg chg="modSp add mod setBg">
        <pc:chgData name="MACDOUGALL Iain (RED)" userId="a1c40b49-99d0-4878-bab8-e60b3f5eb902" providerId="ADAL" clId="{340A6395-4F37-4F32-9E99-B5FA0B6A4C60}" dt="2025-03-05T14:19:30.024" v="22956" actId="403"/>
        <pc:sldMkLst>
          <pc:docMk/>
          <pc:sldMk cId="911897900" sldId="2147376802"/>
        </pc:sldMkLst>
        <pc:spChg chg="mod">
          <ac:chgData name="MACDOUGALL Iain (RED)" userId="a1c40b49-99d0-4878-bab8-e60b3f5eb902" providerId="ADAL" clId="{340A6395-4F37-4F32-9E99-B5FA0B6A4C60}" dt="2025-03-05T14:18:55.366" v="22950"/>
          <ac:spMkLst>
            <pc:docMk/>
            <pc:sldMk cId="911897900" sldId="2147376802"/>
            <ac:spMk id="2" creationId="{BF777EA4-1226-FCA2-F1AC-ADD6B4550AF9}"/>
          </ac:spMkLst>
        </pc:spChg>
        <pc:spChg chg="mod">
          <ac:chgData name="MACDOUGALL Iain (RED)" userId="a1c40b49-99d0-4878-bab8-e60b3f5eb902" providerId="ADAL" clId="{340A6395-4F37-4F32-9E99-B5FA0B6A4C60}" dt="2025-03-05T14:19:30.024" v="22956" actId="403"/>
          <ac:spMkLst>
            <pc:docMk/>
            <pc:sldMk cId="911897900" sldId="2147376802"/>
            <ac:spMk id="3" creationId="{012551CF-A1DA-3829-FDBA-31BEFA6908AA}"/>
          </ac:spMkLst>
        </pc:spChg>
      </pc:sldChg>
      <pc:sldChg chg="modSp add mod modAnim">
        <pc:chgData name="MACDOUGALL Iain (RED)" userId="a1c40b49-99d0-4878-bab8-e60b3f5eb902" providerId="ADAL" clId="{340A6395-4F37-4F32-9E99-B5FA0B6A4C60}" dt="2025-03-10T11:22:37.400" v="24399" actId="108"/>
        <pc:sldMkLst>
          <pc:docMk/>
          <pc:sldMk cId="1844956144" sldId="2147376803"/>
        </pc:sldMkLst>
        <pc:spChg chg="mod">
          <ac:chgData name="MACDOUGALL Iain (RED)" userId="a1c40b49-99d0-4878-bab8-e60b3f5eb902" providerId="ADAL" clId="{340A6395-4F37-4F32-9E99-B5FA0B6A4C60}" dt="2025-03-10T11:22:37.400" v="24399" actId="108"/>
          <ac:spMkLst>
            <pc:docMk/>
            <pc:sldMk cId="1844956144" sldId="2147376803"/>
            <ac:spMk id="3" creationId="{C897A9F5-567E-9B84-53BC-D61CA9C3EC1F}"/>
          </ac:spMkLst>
        </pc:spChg>
        <pc:spChg chg="mod">
          <ac:chgData name="MACDOUGALL Iain (RED)" userId="a1c40b49-99d0-4878-bab8-e60b3f5eb902" providerId="ADAL" clId="{340A6395-4F37-4F32-9E99-B5FA0B6A4C60}" dt="2025-03-05T11:47:25.196" v="21407"/>
          <ac:spMkLst>
            <pc:docMk/>
            <pc:sldMk cId="1844956144" sldId="2147376803"/>
            <ac:spMk id="4" creationId="{72902D63-C9D6-3F99-456A-23A683B1A9A0}"/>
          </ac:spMkLst>
        </pc:spChg>
      </pc:sldChg>
      <pc:sldChg chg="modSp add mod modAnim">
        <pc:chgData name="MACDOUGALL Iain (RED)" userId="a1c40b49-99d0-4878-bab8-e60b3f5eb902" providerId="ADAL" clId="{340A6395-4F37-4F32-9E99-B5FA0B6A4C60}" dt="2025-03-10T12:05:14.265" v="25249" actId="108"/>
        <pc:sldMkLst>
          <pc:docMk/>
          <pc:sldMk cId="2564045026" sldId="2147376804"/>
        </pc:sldMkLst>
        <pc:spChg chg="mod">
          <ac:chgData name="MACDOUGALL Iain (RED)" userId="a1c40b49-99d0-4878-bab8-e60b3f5eb902" providerId="ADAL" clId="{340A6395-4F37-4F32-9E99-B5FA0B6A4C60}" dt="2025-03-10T12:05:14.265" v="25249" actId="108"/>
          <ac:spMkLst>
            <pc:docMk/>
            <pc:sldMk cId="2564045026" sldId="2147376804"/>
            <ac:spMk id="3" creationId="{D2493906-6A29-6593-7BEE-E44410D2E741}"/>
          </ac:spMkLst>
        </pc:spChg>
      </pc:sldChg>
      <pc:sldChg chg="modSp add del mod">
        <pc:chgData name="MACDOUGALL Iain (RED)" userId="a1c40b49-99d0-4878-bab8-e60b3f5eb902" providerId="ADAL" clId="{340A6395-4F37-4F32-9E99-B5FA0B6A4C60}" dt="2025-03-05T12:07:02.384" v="22233" actId="47"/>
        <pc:sldMkLst>
          <pc:docMk/>
          <pc:sldMk cId="1019062019" sldId="21473768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5DAB4-0FB9-3674-29CC-B6FC95ECF9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56B1F49-50F7-3987-11AF-68B0968F7F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72BB4D-240F-4DAD-8C37-FD5135D66FB8}" type="datetimeFigureOut">
              <a:rPr lang="en-GB" smtClean="0"/>
              <a:t>10/03/2025</a:t>
            </a:fld>
            <a:endParaRPr lang="en-GB"/>
          </a:p>
        </p:txBody>
      </p:sp>
      <p:sp>
        <p:nvSpPr>
          <p:cNvPr id="4" name="Footer Placeholder 3">
            <a:extLst>
              <a:ext uri="{FF2B5EF4-FFF2-40B4-BE49-F238E27FC236}">
                <a16:creationId xmlns:a16="http://schemas.microsoft.com/office/drawing/2014/main" id="{E4E7C86D-6DF4-D30C-1A60-7C1093DFB0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7C2136C-15D6-BFBA-4A5B-E135770CCD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09286E-801E-4948-AEE1-5EFCED68C6F7}" type="slidenum">
              <a:rPr lang="en-GB" smtClean="0"/>
              <a:t>‹#›</a:t>
            </a:fld>
            <a:endParaRPr lang="en-GB"/>
          </a:p>
        </p:txBody>
      </p:sp>
    </p:spTree>
    <p:extLst>
      <p:ext uri="{BB962C8B-B14F-4D97-AF65-F5344CB8AC3E}">
        <p14:creationId xmlns:p14="http://schemas.microsoft.com/office/powerpoint/2010/main" val="1579604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5E101-9A88-4D0D-8B12-34308E251F03}" type="datetimeFigureOut">
              <a:rPr lang="en-GB" smtClean="0"/>
              <a:t>10/03/2025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4B79A-7FA9-4C52-AE6D-FC8D3A7F2F09}" type="slidenum">
              <a:rPr lang="en-GB" smtClean="0"/>
              <a:t>‹#›</a:t>
            </a:fld>
            <a:endParaRPr lang="en-GB"/>
          </a:p>
        </p:txBody>
      </p:sp>
    </p:spTree>
    <p:extLst>
      <p:ext uri="{BB962C8B-B14F-4D97-AF65-F5344CB8AC3E}">
        <p14:creationId xmlns:p14="http://schemas.microsoft.com/office/powerpoint/2010/main" val="28968262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74B79A-7FA9-4C52-AE6D-FC8D3A7F2F09}" type="slidenum">
              <a:rPr lang="en-GB" smtClean="0"/>
              <a:t>1</a:t>
            </a:fld>
            <a:endParaRPr lang="en-GB"/>
          </a:p>
        </p:txBody>
      </p:sp>
    </p:spTree>
    <p:extLst>
      <p:ext uri="{BB962C8B-B14F-4D97-AF65-F5344CB8AC3E}">
        <p14:creationId xmlns:p14="http://schemas.microsoft.com/office/powerpoint/2010/main" val="288501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4F42F-D5E2-5775-0DC4-9C84F3D45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C9190-F51A-5D08-56AD-83C107FFE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BECFE-A5FB-67F4-BC75-BB8CAD44792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4D3AE2-80A4-8733-6DDD-F5A392076A8D}"/>
              </a:ext>
            </a:extLst>
          </p:cNvPr>
          <p:cNvSpPr>
            <a:spLocks noGrp="1"/>
          </p:cNvSpPr>
          <p:nvPr>
            <p:ph type="sldNum" sz="quarter" idx="5"/>
          </p:nvPr>
        </p:nvSpPr>
        <p:spPr/>
        <p:txBody>
          <a:bodyPr/>
          <a:lstStyle/>
          <a:p>
            <a:fld id="{4074B79A-7FA9-4C52-AE6D-FC8D3A7F2F09}" type="slidenum">
              <a:rPr lang="en-GB" smtClean="0"/>
              <a:t>10</a:t>
            </a:fld>
            <a:endParaRPr lang="en-GB"/>
          </a:p>
        </p:txBody>
      </p:sp>
    </p:spTree>
    <p:extLst>
      <p:ext uri="{BB962C8B-B14F-4D97-AF65-F5344CB8AC3E}">
        <p14:creationId xmlns:p14="http://schemas.microsoft.com/office/powerpoint/2010/main" val="1001507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3C1C9-79E8-9B09-2039-231881DFA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E77D9-CE20-6C18-4A11-F416841E40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E568F-5489-2BCC-4A1E-9CF5AF8A69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FC6ED9-3A1F-AADC-6A2F-E491D572C16D}"/>
              </a:ext>
            </a:extLst>
          </p:cNvPr>
          <p:cNvSpPr>
            <a:spLocks noGrp="1"/>
          </p:cNvSpPr>
          <p:nvPr>
            <p:ph type="sldNum" sz="quarter" idx="5"/>
          </p:nvPr>
        </p:nvSpPr>
        <p:spPr/>
        <p:txBody>
          <a:bodyPr/>
          <a:lstStyle/>
          <a:p>
            <a:fld id="{4074B79A-7FA9-4C52-AE6D-FC8D3A7F2F09}" type="slidenum">
              <a:rPr lang="en-GB" smtClean="0"/>
              <a:t>11</a:t>
            </a:fld>
            <a:endParaRPr lang="en-GB"/>
          </a:p>
        </p:txBody>
      </p:sp>
    </p:spTree>
    <p:extLst>
      <p:ext uri="{BB962C8B-B14F-4D97-AF65-F5344CB8AC3E}">
        <p14:creationId xmlns:p14="http://schemas.microsoft.com/office/powerpoint/2010/main" val="2321180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D704B-B409-B042-9851-853616C14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3189E-1DFC-B5AB-5649-5F73ECA73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878DC-0496-A86B-9B6A-417823BA9F6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9A4D8F-3025-1157-B442-E72A2DDD4104}"/>
              </a:ext>
            </a:extLst>
          </p:cNvPr>
          <p:cNvSpPr>
            <a:spLocks noGrp="1"/>
          </p:cNvSpPr>
          <p:nvPr>
            <p:ph type="sldNum" sz="quarter" idx="5"/>
          </p:nvPr>
        </p:nvSpPr>
        <p:spPr/>
        <p:txBody>
          <a:bodyPr/>
          <a:lstStyle/>
          <a:p>
            <a:fld id="{4074B79A-7FA9-4C52-AE6D-FC8D3A7F2F09}" type="slidenum">
              <a:rPr lang="en-GB" smtClean="0"/>
              <a:t>12</a:t>
            </a:fld>
            <a:endParaRPr lang="en-GB"/>
          </a:p>
        </p:txBody>
      </p:sp>
    </p:spTree>
    <p:extLst>
      <p:ext uri="{BB962C8B-B14F-4D97-AF65-F5344CB8AC3E}">
        <p14:creationId xmlns:p14="http://schemas.microsoft.com/office/powerpoint/2010/main" val="1584742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A5BB9-780A-60B7-E08F-5B29F360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77CEF-0651-1EDF-69BA-6544AF33C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45623-6AED-34B0-5829-8983336B11D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BBACD53-BD8D-B1B4-A0F7-D3BDD0931EB4}"/>
              </a:ext>
            </a:extLst>
          </p:cNvPr>
          <p:cNvSpPr>
            <a:spLocks noGrp="1"/>
          </p:cNvSpPr>
          <p:nvPr>
            <p:ph type="sldNum" sz="quarter" idx="5"/>
          </p:nvPr>
        </p:nvSpPr>
        <p:spPr/>
        <p:txBody>
          <a:bodyPr/>
          <a:lstStyle/>
          <a:p>
            <a:fld id="{4074B79A-7FA9-4C52-AE6D-FC8D3A7F2F09}" type="slidenum">
              <a:rPr lang="en-GB" smtClean="0"/>
              <a:t>13</a:t>
            </a:fld>
            <a:endParaRPr lang="en-GB"/>
          </a:p>
        </p:txBody>
      </p:sp>
    </p:spTree>
    <p:extLst>
      <p:ext uri="{BB962C8B-B14F-4D97-AF65-F5344CB8AC3E}">
        <p14:creationId xmlns:p14="http://schemas.microsoft.com/office/powerpoint/2010/main" val="330673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A3BFA-F8C7-365C-30DB-D9706E7F4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033E1-42C8-23A1-4AC8-9AC0F6114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A37E4-88EF-F41F-14AD-5D56B16F7A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FB2023-FB39-5A7F-321D-9A3D4951354B}"/>
              </a:ext>
            </a:extLst>
          </p:cNvPr>
          <p:cNvSpPr>
            <a:spLocks noGrp="1"/>
          </p:cNvSpPr>
          <p:nvPr>
            <p:ph type="sldNum" sz="quarter" idx="5"/>
          </p:nvPr>
        </p:nvSpPr>
        <p:spPr/>
        <p:txBody>
          <a:bodyPr/>
          <a:lstStyle/>
          <a:p>
            <a:fld id="{4074B79A-7FA9-4C52-AE6D-FC8D3A7F2F09}" type="slidenum">
              <a:rPr lang="en-GB" smtClean="0"/>
              <a:t>14</a:t>
            </a:fld>
            <a:endParaRPr lang="en-GB"/>
          </a:p>
        </p:txBody>
      </p:sp>
    </p:spTree>
    <p:extLst>
      <p:ext uri="{BB962C8B-B14F-4D97-AF65-F5344CB8AC3E}">
        <p14:creationId xmlns:p14="http://schemas.microsoft.com/office/powerpoint/2010/main" val="2878134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20057-4DFC-7386-35FC-82E876E69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1A8B8-A38D-A08F-2DFF-056377B7D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BDFD1-08E4-84B0-0F15-37A840698F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4189850-7B1F-5A7C-52ED-02C350AEDCED}"/>
              </a:ext>
            </a:extLst>
          </p:cNvPr>
          <p:cNvSpPr>
            <a:spLocks noGrp="1"/>
          </p:cNvSpPr>
          <p:nvPr>
            <p:ph type="sldNum" sz="quarter" idx="5"/>
          </p:nvPr>
        </p:nvSpPr>
        <p:spPr/>
        <p:txBody>
          <a:bodyPr/>
          <a:lstStyle/>
          <a:p>
            <a:fld id="{4074B79A-7FA9-4C52-AE6D-FC8D3A7F2F09}" type="slidenum">
              <a:rPr lang="en-GB" smtClean="0"/>
              <a:t>15</a:t>
            </a:fld>
            <a:endParaRPr lang="en-GB"/>
          </a:p>
        </p:txBody>
      </p:sp>
    </p:spTree>
    <p:extLst>
      <p:ext uri="{BB962C8B-B14F-4D97-AF65-F5344CB8AC3E}">
        <p14:creationId xmlns:p14="http://schemas.microsoft.com/office/powerpoint/2010/main" val="666111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9FC5F-6F08-6099-CEAA-4D1A82C62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88E67-2A75-868C-0CB4-F4EC31F58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96985-D82F-3B2F-B266-E234954609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81B9ED-0216-0D48-A8D1-62F91409835D}"/>
              </a:ext>
            </a:extLst>
          </p:cNvPr>
          <p:cNvSpPr>
            <a:spLocks noGrp="1"/>
          </p:cNvSpPr>
          <p:nvPr>
            <p:ph type="sldNum" sz="quarter" idx="5"/>
          </p:nvPr>
        </p:nvSpPr>
        <p:spPr/>
        <p:txBody>
          <a:bodyPr/>
          <a:lstStyle/>
          <a:p>
            <a:fld id="{4074B79A-7FA9-4C52-AE6D-FC8D3A7F2F09}" type="slidenum">
              <a:rPr lang="en-GB" smtClean="0"/>
              <a:t>16</a:t>
            </a:fld>
            <a:endParaRPr lang="en-GB"/>
          </a:p>
        </p:txBody>
      </p:sp>
    </p:spTree>
    <p:extLst>
      <p:ext uri="{BB962C8B-B14F-4D97-AF65-F5344CB8AC3E}">
        <p14:creationId xmlns:p14="http://schemas.microsoft.com/office/powerpoint/2010/main" val="3279394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33ADB-9110-3532-A1C5-6B87E853B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46455-99AE-886E-1D32-CF2CC1C62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1EE14-1433-9340-C8F2-4CC565DDBC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C4371A8-32A9-1EA5-1A5D-884488D586C3}"/>
              </a:ext>
            </a:extLst>
          </p:cNvPr>
          <p:cNvSpPr>
            <a:spLocks noGrp="1"/>
          </p:cNvSpPr>
          <p:nvPr>
            <p:ph type="sldNum" sz="quarter" idx="5"/>
          </p:nvPr>
        </p:nvSpPr>
        <p:spPr/>
        <p:txBody>
          <a:bodyPr/>
          <a:lstStyle/>
          <a:p>
            <a:fld id="{4074B79A-7FA9-4C52-AE6D-FC8D3A7F2F09}" type="slidenum">
              <a:rPr lang="en-GB" smtClean="0"/>
              <a:t>28</a:t>
            </a:fld>
            <a:endParaRPr lang="en-GB"/>
          </a:p>
        </p:txBody>
      </p:sp>
    </p:spTree>
    <p:extLst>
      <p:ext uri="{BB962C8B-B14F-4D97-AF65-F5344CB8AC3E}">
        <p14:creationId xmlns:p14="http://schemas.microsoft.com/office/powerpoint/2010/main" val="128814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33EC-068C-D8CA-A3A8-169974132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6BEED-4D40-9CE9-C113-8E5F08D09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EE55C-AA87-796D-3843-B5E384168B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D2F82D-89E0-CCCF-2E1F-BF0C8748CC36}"/>
              </a:ext>
            </a:extLst>
          </p:cNvPr>
          <p:cNvSpPr>
            <a:spLocks noGrp="1"/>
          </p:cNvSpPr>
          <p:nvPr>
            <p:ph type="sldNum" sz="quarter" idx="5"/>
          </p:nvPr>
        </p:nvSpPr>
        <p:spPr/>
        <p:txBody>
          <a:bodyPr/>
          <a:lstStyle/>
          <a:p>
            <a:fld id="{4074B79A-7FA9-4C52-AE6D-FC8D3A7F2F09}" type="slidenum">
              <a:rPr lang="en-GB" smtClean="0"/>
              <a:t>2</a:t>
            </a:fld>
            <a:endParaRPr lang="en-GB"/>
          </a:p>
        </p:txBody>
      </p:sp>
    </p:spTree>
    <p:extLst>
      <p:ext uri="{BB962C8B-B14F-4D97-AF65-F5344CB8AC3E}">
        <p14:creationId xmlns:p14="http://schemas.microsoft.com/office/powerpoint/2010/main" val="103767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1326-ECE6-F489-D49C-33ADA87B0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A6EE7-2DF6-5225-17A2-60823F5EE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BA8DF-3A03-C1E9-5105-7BBE7F709C2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32E7A2E-7176-26B3-F46E-38E62E0B6EDD}"/>
              </a:ext>
            </a:extLst>
          </p:cNvPr>
          <p:cNvSpPr>
            <a:spLocks noGrp="1"/>
          </p:cNvSpPr>
          <p:nvPr>
            <p:ph type="sldNum" sz="quarter" idx="5"/>
          </p:nvPr>
        </p:nvSpPr>
        <p:spPr/>
        <p:txBody>
          <a:bodyPr/>
          <a:lstStyle/>
          <a:p>
            <a:fld id="{4074B79A-7FA9-4C52-AE6D-FC8D3A7F2F09}" type="slidenum">
              <a:rPr lang="en-GB" smtClean="0"/>
              <a:t>3</a:t>
            </a:fld>
            <a:endParaRPr lang="en-GB"/>
          </a:p>
        </p:txBody>
      </p:sp>
    </p:spTree>
    <p:extLst>
      <p:ext uri="{BB962C8B-B14F-4D97-AF65-F5344CB8AC3E}">
        <p14:creationId xmlns:p14="http://schemas.microsoft.com/office/powerpoint/2010/main" val="44606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ED8C6-A6B2-86A4-FB62-87611D26B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3B30A-0FD4-D3F3-4033-F133DA3DA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2523C-6AA9-15C7-305A-FD5599EA0F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DA2A21D-27FD-1300-BAEE-245EF28E04E1}"/>
              </a:ext>
            </a:extLst>
          </p:cNvPr>
          <p:cNvSpPr>
            <a:spLocks noGrp="1"/>
          </p:cNvSpPr>
          <p:nvPr>
            <p:ph type="sldNum" sz="quarter" idx="5"/>
          </p:nvPr>
        </p:nvSpPr>
        <p:spPr/>
        <p:txBody>
          <a:bodyPr/>
          <a:lstStyle/>
          <a:p>
            <a:fld id="{4074B79A-7FA9-4C52-AE6D-FC8D3A7F2F09}" type="slidenum">
              <a:rPr lang="en-GB" smtClean="0"/>
              <a:t>4</a:t>
            </a:fld>
            <a:endParaRPr lang="en-GB"/>
          </a:p>
        </p:txBody>
      </p:sp>
    </p:spTree>
    <p:extLst>
      <p:ext uri="{BB962C8B-B14F-4D97-AF65-F5344CB8AC3E}">
        <p14:creationId xmlns:p14="http://schemas.microsoft.com/office/powerpoint/2010/main" val="11403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928A7-5019-1B83-41A8-73A103B7A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103EC-AA04-0ED9-D797-9F172FB3B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D8CF3-2876-F19D-0FDD-C3E594020F8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47FA28-BA6A-EC97-CC04-C2BFAC8D3011}"/>
              </a:ext>
            </a:extLst>
          </p:cNvPr>
          <p:cNvSpPr>
            <a:spLocks noGrp="1"/>
          </p:cNvSpPr>
          <p:nvPr>
            <p:ph type="sldNum" sz="quarter" idx="5"/>
          </p:nvPr>
        </p:nvSpPr>
        <p:spPr/>
        <p:txBody>
          <a:bodyPr/>
          <a:lstStyle/>
          <a:p>
            <a:fld id="{4074B79A-7FA9-4C52-AE6D-FC8D3A7F2F09}" type="slidenum">
              <a:rPr lang="en-GB" smtClean="0"/>
              <a:t>5</a:t>
            </a:fld>
            <a:endParaRPr lang="en-GB"/>
          </a:p>
        </p:txBody>
      </p:sp>
    </p:spTree>
    <p:extLst>
      <p:ext uri="{BB962C8B-B14F-4D97-AF65-F5344CB8AC3E}">
        <p14:creationId xmlns:p14="http://schemas.microsoft.com/office/powerpoint/2010/main" val="240435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8CCB0-C055-F7F7-35D3-5C8329F27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AB5CC-A85E-3A73-AF7F-0FA591850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CBB51-606F-1AAE-664F-1D43300EFF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6F193B-AF0F-A153-F71A-C3BFE9DEA1DE}"/>
              </a:ext>
            </a:extLst>
          </p:cNvPr>
          <p:cNvSpPr>
            <a:spLocks noGrp="1"/>
          </p:cNvSpPr>
          <p:nvPr>
            <p:ph type="sldNum" sz="quarter" idx="5"/>
          </p:nvPr>
        </p:nvSpPr>
        <p:spPr/>
        <p:txBody>
          <a:bodyPr/>
          <a:lstStyle/>
          <a:p>
            <a:fld id="{4074B79A-7FA9-4C52-AE6D-FC8D3A7F2F09}" type="slidenum">
              <a:rPr lang="en-GB" smtClean="0"/>
              <a:t>6</a:t>
            </a:fld>
            <a:endParaRPr lang="en-GB"/>
          </a:p>
        </p:txBody>
      </p:sp>
    </p:spTree>
    <p:extLst>
      <p:ext uri="{BB962C8B-B14F-4D97-AF65-F5344CB8AC3E}">
        <p14:creationId xmlns:p14="http://schemas.microsoft.com/office/powerpoint/2010/main" val="327407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77BF4-A634-A775-ED99-21E83DEF1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5281A-136D-C59C-BD09-CBB7482C2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66A12-6C00-EC0D-A70A-DE332BDD5B6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631BCF-BA0C-57FF-4718-199048A38AA0}"/>
              </a:ext>
            </a:extLst>
          </p:cNvPr>
          <p:cNvSpPr>
            <a:spLocks noGrp="1"/>
          </p:cNvSpPr>
          <p:nvPr>
            <p:ph type="sldNum" sz="quarter" idx="5"/>
          </p:nvPr>
        </p:nvSpPr>
        <p:spPr/>
        <p:txBody>
          <a:bodyPr/>
          <a:lstStyle/>
          <a:p>
            <a:fld id="{4074B79A-7FA9-4C52-AE6D-FC8D3A7F2F09}" type="slidenum">
              <a:rPr lang="en-GB" smtClean="0"/>
              <a:t>7</a:t>
            </a:fld>
            <a:endParaRPr lang="en-GB"/>
          </a:p>
        </p:txBody>
      </p:sp>
    </p:spTree>
    <p:extLst>
      <p:ext uri="{BB962C8B-B14F-4D97-AF65-F5344CB8AC3E}">
        <p14:creationId xmlns:p14="http://schemas.microsoft.com/office/powerpoint/2010/main" val="149755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D166C-501D-AAA4-A7A0-E71C8FF26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62403-ED8A-616B-DBBC-CF4181FE3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C550C-DB4B-46C8-94A6-2D3B832EAF3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28CD78C-6BF3-4C01-C6F7-FB088A84832D}"/>
              </a:ext>
            </a:extLst>
          </p:cNvPr>
          <p:cNvSpPr>
            <a:spLocks noGrp="1"/>
          </p:cNvSpPr>
          <p:nvPr>
            <p:ph type="sldNum" sz="quarter" idx="5"/>
          </p:nvPr>
        </p:nvSpPr>
        <p:spPr/>
        <p:txBody>
          <a:bodyPr/>
          <a:lstStyle/>
          <a:p>
            <a:fld id="{4074B79A-7FA9-4C52-AE6D-FC8D3A7F2F09}" type="slidenum">
              <a:rPr lang="en-GB" smtClean="0"/>
              <a:t>8</a:t>
            </a:fld>
            <a:endParaRPr lang="en-GB"/>
          </a:p>
        </p:txBody>
      </p:sp>
    </p:spTree>
    <p:extLst>
      <p:ext uri="{BB962C8B-B14F-4D97-AF65-F5344CB8AC3E}">
        <p14:creationId xmlns:p14="http://schemas.microsoft.com/office/powerpoint/2010/main" val="3750773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60BA9-C3A8-6EF1-2B3A-A7ADFAC09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8C234-D1D5-6AA0-D7CB-5892AD74A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6E598-78A3-CC9E-C824-F708FB526D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7E3D69-04F7-5FE1-2390-9E0D5811BD9E}"/>
              </a:ext>
            </a:extLst>
          </p:cNvPr>
          <p:cNvSpPr>
            <a:spLocks noGrp="1"/>
          </p:cNvSpPr>
          <p:nvPr>
            <p:ph type="sldNum" sz="quarter" idx="5"/>
          </p:nvPr>
        </p:nvSpPr>
        <p:spPr/>
        <p:txBody>
          <a:bodyPr/>
          <a:lstStyle/>
          <a:p>
            <a:fld id="{4074B79A-7FA9-4C52-AE6D-FC8D3A7F2F09}" type="slidenum">
              <a:rPr lang="en-GB" smtClean="0"/>
              <a:t>9</a:t>
            </a:fld>
            <a:endParaRPr lang="en-GB"/>
          </a:p>
        </p:txBody>
      </p:sp>
    </p:spTree>
    <p:extLst>
      <p:ext uri="{BB962C8B-B14F-4D97-AF65-F5344CB8AC3E}">
        <p14:creationId xmlns:p14="http://schemas.microsoft.com/office/powerpoint/2010/main" val="208556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blic Cover">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B91067EB-A1D9-90FB-929D-80EDB08619BF}"/>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C072F5B2-F7AC-49FC-9A18-D39A7EEFA663}"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dirty="0">
                <a:latin typeface="Montserrat" pitchFamily="2" charset="77"/>
              </a:rPr>
              <a:t>RESTRICTED</a:t>
            </a:r>
            <a:endParaRPr lang="en-GB" sz="900" dirty="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6" name="Text Placeholder 2">
            <a:extLst>
              <a:ext uri="{FF2B5EF4-FFF2-40B4-BE49-F238E27FC236}">
                <a16:creationId xmlns:a16="http://schemas.microsoft.com/office/drawing/2014/main" id="{B56D2256-7692-0FDF-26D1-0BAAB949768C}"/>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spTree>
    <p:extLst>
      <p:ext uri="{BB962C8B-B14F-4D97-AF65-F5344CB8AC3E}">
        <p14:creationId xmlns:p14="http://schemas.microsoft.com/office/powerpoint/2010/main" val="147359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Page_Keep in Touch">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p:cNvSpPr>
          <p:nvPr>
            <p:ph type="dt" sz="half" idx="10"/>
          </p:nvPr>
        </p:nvSpPr>
        <p:spPr/>
        <p:txBody>
          <a:bodyPr/>
          <a:lstStyle/>
          <a:p>
            <a:fld id="{52F5B55B-9DAD-4E74-AF85-50FB102ECD48}" type="datetimeyyyy">
              <a:rPr lang="en-GB" smtClean="0"/>
              <a:t>2025</a:t>
            </a:fld>
            <a:endParaRPr lang="en-GB"/>
          </a:p>
        </p:txBody>
      </p:sp>
      <p:sp>
        <p:nvSpPr>
          <p:cNvPr id="2" name="TextBox 1">
            <a:extLst>
              <a:ext uri="{FF2B5EF4-FFF2-40B4-BE49-F238E27FC236}">
                <a16:creationId xmlns:a16="http://schemas.microsoft.com/office/drawing/2014/main" id="{7B6D0419-3276-CBFB-6874-75AC0E321D8F}"/>
              </a:ext>
            </a:extLst>
          </p:cNvPr>
          <p:cNvSpPr txBox="1">
            <a:spLocks noChangeArrowheads="1"/>
          </p:cNvSpPr>
          <p:nvPr userDrawn="1"/>
        </p:nvSpPr>
        <p:spPr bwMode="auto">
          <a:xfrm>
            <a:off x="682473" y="1897762"/>
            <a:ext cx="6049821" cy="281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863" tIns="58933" rIns="117863" bIns="58933"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Dubai</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dubai@red-eng.com			+971 4 </a:t>
            </a:r>
            <a:r>
              <a:rPr lang="en-GB" altLang="en-US" sz="1000" spc="0">
                <a:solidFill>
                  <a:srgbClr val="FFFFFF"/>
                </a:solidFill>
                <a:latin typeface="Montserrat" pitchFamily="2" charset="77"/>
              </a:rPr>
              <a:t>297 8846 </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it-IT"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Istanbul</a:t>
            </a:r>
            <a:r>
              <a:rPr kumimoji="0" lang="it-IT"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it-IT"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istanbul@red-eng.com		       +90 212 211 9914 </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London</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london@red-eng.com 		       +44 20 7299 8260</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Manila</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manila@red-eng.com		       +63 2 7950 90 16/7</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Newcastle</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newcastle@red-eng.com 	       +44 191 500 3140</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Oxford</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oxford@red-eng.com			+44 1869 355 600</a:t>
            </a:r>
            <a:endParaRPr kumimoji="0" lang="en-US" altLang="en-US" sz="10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Singapore</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singapore@red-eng.com 	       +65 6226 3106</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Dublin</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dublin@red-eng.com			+353 1 661 4420</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Cork</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dublin@red-eng.com 		       +353 21 242 8685</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Clark</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clark@red-eng.com 			       +63 2 7950 90 16/7</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Guildford</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guildford@red-eng.com 		+44 20 7299 8260</a:t>
            </a:r>
          </a:p>
          <a:p>
            <a:pPr marL="0" marR="0" lvl="0" indent="0" algn="l" defTabSz="179388" rtl="0" eaLnBrk="1" fontAlgn="auto" latinLnBrk="0" hangingPunct="1">
              <a:lnSpc>
                <a:spcPct val="100000"/>
              </a:lnSpc>
              <a:spcBef>
                <a:spcPts val="0"/>
              </a:spcBef>
              <a:spcAft>
                <a:spcPts val="615"/>
              </a:spcAft>
              <a:buClrTx/>
              <a:buSzTx/>
              <a:buFontTx/>
              <a:buNone/>
              <a:tabLst/>
              <a:defRPr/>
            </a:pPr>
            <a:r>
              <a:rPr kumimoji="0" lang="en-GB" altLang="en-US" sz="1050" b="0" i="0" u="none" strike="noStrike" kern="1200" cap="none" spc="0" normalizeH="0" baseline="0" noProof="0">
                <a:ln>
                  <a:noFill/>
                </a:ln>
                <a:solidFill>
                  <a:srgbClr val="FFFFFF"/>
                </a:solidFill>
                <a:effectLst/>
                <a:uLnTx/>
                <a:uFillTx/>
                <a:latin typeface="Montserrat" pitchFamily="2" charset="77"/>
                <a:ea typeface="+mn-ea"/>
                <a:cs typeface="Arial" charset="0"/>
              </a:rPr>
              <a:t>		</a:t>
            </a:r>
          </a:p>
        </p:txBody>
      </p:sp>
      <p:pic>
        <p:nvPicPr>
          <p:cNvPr id="25" name="Picture 24" descr="A green x on a black background&#10;&#10;Description automatically generated">
            <a:extLst>
              <a:ext uri="{FF2B5EF4-FFF2-40B4-BE49-F238E27FC236}">
                <a16:creationId xmlns:a16="http://schemas.microsoft.com/office/drawing/2014/main" id="{A38CE80B-5F47-B464-843F-C51F981B20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4150" y="4814595"/>
            <a:ext cx="527003" cy="527003"/>
          </a:xfrm>
          <a:prstGeom prst="rect">
            <a:avLst/>
          </a:prstGeom>
        </p:spPr>
      </p:pic>
      <p:pic>
        <p:nvPicPr>
          <p:cNvPr id="27" name="Picture 26" descr="A logo of a camera&#10;&#10;Description automatically generated">
            <a:extLst>
              <a:ext uri="{FF2B5EF4-FFF2-40B4-BE49-F238E27FC236}">
                <a16:creationId xmlns:a16="http://schemas.microsoft.com/office/drawing/2014/main" id="{98CB1656-963A-CA13-87DA-B3AC86086E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0046" y="5525957"/>
            <a:ext cx="315150" cy="321246"/>
          </a:xfrm>
          <a:prstGeom prst="rect">
            <a:avLst/>
          </a:prstGeom>
        </p:spPr>
      </p:pic>
      <p:pic>
        <p:nvPicPr>
          <p:cNvPr id="29" name="Picture 28" descr="A green circle with black letters&#10;&#10;Description automatically generated">
            <a:extLst>
              <a:ext uri="{FF2B5EF4-FFF2-40B4-BE49-F238E27FC236}">
                <a16:creationId xmlns:a16="http://schemas.microsoft.com/office/drawing/2014/main" id="{C5F28ADC-0219-D94B-286D-628E3C05C1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473" y="4793915"/>
            <a:ext cx="567241" cy="567241"/>
          </a:xfrm>
          <a:prstGeom prst="rect">
            <a:avLst/>
          </a:prstGeom>
        </p:spPr>
      </p:pic>
      <p:pic>
        <p:nvPicPr>
          <p:cNvPr id="31" name="Picture 30" descr="A black letter f in a green circle&#10;&#10;Description automatically generated">
            <a:extLst>
              <a:ext uri="{FF2B5EF4-FFF2-40B4-BE49-F238E27FC236}">
                <a16:creationId xmlns:a16="http://schemas.microsoft.com/office/drawing/2014/main" id="{DA0C101A-8EAA-E1FD-C111-5C3ADBF559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47715" y="5525957"/>
            <a:ext cx="319871" cy="318553"/>
          </a:xfrm>
          <a:prstGeom prst="rect">
            <a:avLst/>
          </a:prstGeom>
        </p:spPr>
      </p:pic>
      <p:sp>
        <p:nvSpPr>
          <p:cNvPr id="32" name="TextBox 31">
            <a:extLst>
              <a:ext uri="{FF2B5EF4-FFF2-40B4-BE49-F238E27FC236}">
                <a16:creationId xmlns:a16="http://schemas.microsoft.com/office/drawing/2014/main" id="{C11AD4B5-5F49-70F4-8781-71F11658E9F6}"/>
              </a:ext>
            </a:extLst>
          </p:cNvPr>
          <p:cNvSpPr txBox="1"/>
          <p:nvPr userDrawn="1"/>
        </p:nvSpPr>
        <p:spPr>
          <a:xfrm>
            <a:off x="682473" y="801346"/>
            <a:ext cx="5011193" cy="523220"/>
          </a:xfrm>
          <a:prstGeom prst="rect">
            <a:avLst/>
          </a:prstGeom>
          <a:noFill/>
        </p:spPr>
        <p:txBody>
          <a:bodyPr wrap="square" rtlCol="0">
            <a:spAutoFit/>
          </a:bodyPr>
          <a:lstStyle/>
          <a:p>
            <a:pPr algn="l"/>
            <a:r>
              <a:rPr lang="en-US" sz="2800" b="1" i="0">
                <a:solidFill>
                  <a:srgbClr val="55EBB9"/>
                </a:solidFill>
                <a:latin typeface="League Spartan" pitchFamily="2" charset="77"/>
              </a:rPr>
              <a:t>KEEP IN TOUCH</a:t>
            </a:r>
            <a:endParaRPr lang="en-GB" sz="2800" b="1" i="0">
              <a:solidFill>
                <a:srgbClr val="55EBB9"/>
              </a:solidFill>
              <a:latin typeface="League Spartan" pitchFamily="2" charset="77"/>
            </a:endParaRPr>
          </a:p>
        </p:txBody>
      </p:sp>
      <p:sp>
        <p:nvSpPr>
          <p:cNvPr id="33" name="TextBox 32">
            <a:extLst>
              <a:ext uri="{FF2B5EF4-FFF2-40B4-BE49-F238E27FC236}">
                <a16:creationId xmlns:a16="http://schemas.microsoft.com/office/drawing/2014/main" id="{7D81845D-5B2B-5398-B43B-D79BF0E0BFBB}"/>
              </a:ext>
            </a:extLst>
          </p:cNvPr>
          <p:cNvSpPr txBox="1"/>
          <p:nvPr userDrawn="1"/>
        </p:nvSpPr>
        <p:spPr>
          <a:xfrm>
            <a:off x="1151646" y="5557896"/>
            <a:ext cx="1792504" cy="246221"/>
          </a:xfrm>
          <a:prstGeom prst="rect">
            <a:avLst/>
          </a:prstGeom>
          <a:noFill/>
        </p:spPr>
        <p:txBody>
          <a:bodyPr wrap="square" rtlCol="0">
            <a:spAutoFit/>
          </a:bodyPr>
          <a:lstStyle/>
          <a:p>
            <a:pPr algn="l"/>
            <a:r>
              <a:rPr lang="en-US" sz="1000" err="1">
                <a:latin typeface="Montserrat" pitchFamily="2" charset="77"/>
              </a:rPr>
              <a:t>red_engineering_design</a:t>
            </a:r>
            <a:endParaRPr lang="en-GB" sz="1000">
              <a:latin typeface="Montserrat" pitchFamily="2" charset="77"/>
            </a:endParaRPr>
          </a:p>
        </p:txBody>
      </p:sp>
      <p:sp>
        <p:nvSpPr>
          <p:cNvPr id="34" name="TextBox 33">
            <a:extLst>
              <a:ext uri="{FF2B5EF4-FFF2-40B4-BE49-F238E27FC236}">
                <a16:creationId xmlns:a16="http://schemas.microsoft.com/office/drawing/2014/main" id="{15E593BF-23C6-5D0B-FFEA-37D108710340}"/>
              </a:ext>
            </a:extLst>
          </p:cNvPr>
          <p:cNvSpPr txBox="1"/>
          <p:nvPr userDrawn="1"/>
        </p:nvSpPr>
        <p:spPr>
          <a:xfrm>
            <a:off x="3400793" y="4954424"/>
            <a:ext cx="1375810" cy="246221"/>
          </a:xfrm>
          <a:prstGeom prst="rect">
            <a:avLst/>
          </a:prstGeom>
          <a:noFill/>
        </p:spPr>
        <p:txBody>
          <a:bodyPr wrap="square" rtlCol="0">
            <a:spAutoFit/>
          </a:bodyPr>
          <a:lstStyle/>
          <a:p>
            <a:pPr algn="l"/>
            <a:r>
              <a:rPr lang="en-US" sz="1000" err="1">
                <a:latin typeface="Montserrat" pitchFamily="2" charset="77"/>
              </a:rPr>
              <a:t>RED_Eng_Design</a:t>
            </a:r>
            <a:endParaRPr lang="en-GB" sz="1000">
              <a:latin typeface="Montserrat" pitchFamily="2" charset="77"/>
            </a:endParaRPr>
          </a:p>
        </p:txBody>
      </p:sp>
      <p:sp>
        <p:nvSpPr>
          <p:cNvPr id="35" name="TextBox 34">
            <a:extLst>
              <a:ext uri="{FF2B5EF4-FFF2-40B4-BE49-F238E27FC236}">
                <a16:creationId xmlns:a16="http://schemas.microsoft.com/office/drawing/2014/main" id="{A7A33D19-C2E6-9777-66D4-A34148E8E3A7}"/>
              </a:ext>
            </a:extLst>
          </p:cNvPr>
          <p:cNvSpPr txBox="1"/>
          <p:nvPr userDrawn="1"/>
        </p:nvSpPr>
        <p:spPr>
          <a:xfrm>
            <a:off x="3400793" y="5557896"/>
            <a:ext cx="1792504" cy="246221"/>
          </a:xfrm>
          <a:prstGeom prst="rect">
            <a:avLst/>
          </a:prstGeom>
          <a:noFill/>
        </p:spPr>
        <p:txBody>
          <a:bodyPr wrap="square" rtlCol="0">
            <a:spAutoFit/>
          </a:bodyPr>
          <a:lstStyle/>
          <a:p>
            <a:pPr algn="l"/>
            <a:r>
              <a:rPr lang="en-US" sz="1000" err="1">
                <a:latin typeface="Montserrat" pitchFamily="2" charset="77"/>
              </a:rPr>
              <a:t>RedEngineeringDesign</a:t>
            </a:r>
            <a:endParaRPr lang="en-GB" sz="1000">
              <a:latin typeface="Montserrat" pitchFamily="2" charset="77"/>
            </a:endParaRPr>
          </a:p>
        </p:txBody>
      </p:sp>
      <p:sp>
        <p:nvSpPr>
          <p:cNvPr id="36" name="TextBox 35">
            <a:extLst>
              <a:ext uri="{FF2B5EF4-FFF2-40B4-BE49-F238E27FC236}">
                <a16:creationId xmlns:a16="http://schemas.microsoft.com/office/drawing/2014/main" id="{598E13D9-3A9E-1AE6-EB5F-345F4793C932}"/>
              </a:ext>
            </a:extLst>
          </p:cNvPr>
          <p:cNvSpPr txBox="1"/>
          <p:nvPr userDrawn="1"/>
        </p:nvSpPr>
        <p:spPr>
          <a:xfrm>
            <a:off x="1151646" y="4954424"/>
            <a:ext cx="1375810" cy="246221"/>
          </a:xfrm>
          <a:prstGeom prst="rect">
            <a:avLst/>
          </a:prstGeom>
          <a:noFill/>
        </p:spPr>
        <p:txBody>
          <a:bodyPr wrap="square" rtlCol="0">
            <a:spAutoFit/>
          </a:bodyPr>
          <a:lstStyle/>
          <a:p>
            <a:pPr algn="l"/>
            <a:r>
              <a:rPr lang="en-US" sz="1000">
                <a:latin typeface="Montserrat" pitchFamily="2" charset="77"/>
              </a:rPr>
              <a:t>red-engineering</a:t>
            </a:r>
            <a:endParaRPr lang="en-GB" sz="1000">
              <a:latin typeface="Montserrat" pitchFamily="2" charset="77"/>
            </a:endParaRPr>
          </a:p>
        </p:txBody>
      </p:sp>
      <p:sp>
        <p:nvSpPr>
          <p:cNvPr id="37" name="TextBox 36">
            <a:extLst>
              <a:ext uri="{FF2B5EF4-FFF2-40B4-BE49-F238E27FC236}">
                <a16:creationId xmlns:a16="http://schemas.microsoft.com/office/drawing/2014/main" id="{9055B554-020E-49F4-AF77-A2554236A291}"/>
              </a:ext>
            </a:extLst>
          </p:cNvPr>
          <p:cNvSpPr txBox="1"/>
          <p:nvPr userDrawn="1"/>
        </p:nvSpPr>
        <p:spPr>
          <a:xfrm>
            <a:off x="682474" y="1256543"/>
            <a:ext cx="5011192" cy="276999"/>
          </a:xfrm>
          <a:prstGeom prst="rect">
            <a:avLst/>
          </a:prstGeom>
          <a:noFill/>
        </p:spPr>
        <p:txBody>
          <a:bodyPr wrap="square" rtlCol="0">
            <a:spAutoFit/>
          </a:bodyPr>
          <a:lstStyle/>
          <a:p>
            <a:r>
              <a:rPr lang="en-US" sz="1200">
                <a:latin typeface="Montserrat" pitchFamily="2" charset="77"/>
              </a:rPr>
              <a:t>For more information about RED, please contact:</a:t>
            </a:r>
            <a:endParaRPr lang="en-GB" sz="1200">
              <a:latin typeface="Montserrat" pitchFamily="2" charset="77"/>
            </a:endParaRPr>
          </a:p>
        </p:txBody>
      </p:sp>
      <p:pic>
        <p:nvPicPr>
          <p:cNvPr id="38" name="Picture 37" descr="A white text on a black background&#10;&#10;Description automatically generated">
            <a:extLst>
              <a:ext uri="{FF2B5EF4-FFF2-40B4-BE49-F238E27FC236}">
                <a16:creationId xmlns:a16="http://schemas.microsoft.com/office/drawing/2014/main" id="{0ACB7407-02B1-D673-6B90-81A43588D7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732294" y="2167334"/>
            <a:ext cx="4893214" cy="2668637"/>
          </a:xfrm>
          <a:prstGeom prst="rect">
            <a:avLst/>
          </a:prstGeom>
        </p:spPr>
      </p:pic>
    </p:spTree>
    <p:extLst>
      <p:ext uri="{BB962C8B-B14F-4D97-AF65-F5344CB8AC3E}">
        <p14:creationId xmlns:p14="http://schemas.microsoft.com/office/powerpoint/2010/main" val="1173831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Page_Thank You">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p:cNvSpPr>
          <p:nvPr>
            <p:ph type="dt" sz="half" idx="10"/>
          </p:nvPr>
        </p:nvSpPr>
        <p:spPr/>
        <p:txBody>
          <a:bodyPr/>
          <a:lstStyle/>
          <a:p>
            <a:fld id="{642AFDA5-1717-40B1-BEF9-C8BEDB43BE10}" type="datetimeyyyy">
              <a:rPr lang="en-GB" smtClean="0"/>
              <a:t>2025</a:t>
            </a:fld>
            <a:endParaRPr lang="en-GB"/>
          </a:p>
        </p:txBody>
      </p:sp>
      <p:sp>
        <p:nvSpPr>
          <p:cNvPr id="2" name="TextBox 1">
            <a:extLst>
              <a:ext uri="{FF2B5EF4-FFF2-40B4-BE49-F238E27FC236}">
                <a16:creationId xmlns:a16="http://schemas.microsoft.com/office/drawing/2014/main" id="{7B6D0419-3276-CBFB-6874-75AC0E321D8F}"/>
              </a:ext>
            </a:extLst>
          </p:cNvPr>
          <p:cNvSpPr txBox="1">
            <a:spLocks noChangeArrowheads="1"/>
          </p:cNvSpPr>
          <p:nvPr userDrawn="1"/>
        </p:nvSpPr>
        <p:spPr bwMode="auto">
          <a:xfrm>
            <a:off x="682473" y="1897762"/>
            <a:ext cx="6049821" cy="281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863" tIns="58933" rIns="117863" bIns="58933"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Dubai</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dubai@red-eng.com			+971 4 </a:t>
            </a:r>
            <a:r>
              <a:rPr lang="en-GB" altLang="en-US" sz="1000" spc="0">
                <a:solidFill>
                  <a:srgbClr val="FFFFFF"/>
                </a:solidFill>
                <a:latin typeface="Montserrat" pitchFamily="2" charset="77"/>
              </a:rPr>
              <a:t>297 8846 </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it-IT"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Istanbul</a:t>
            </a:r>
            <a:r>
              <a:rPr kumimoji="0" lang="it-IT"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it-IT"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istanbul@red-eng.com		       +90 212 211 9914 </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London</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london@red-eng.com 		       +44 20 7299 8260</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Manila</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manila@red-eng.com		       +63 2 7950 90 16/7</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Newcastle</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newcastle@red-eng.com 	       +44 191 500 3140</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Oxford</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oxford@red-eng.com			+44 1869 355 600</a:t>
            </a:r>
            <a:endParaRPr kumimoji="0" lang="en-US" altLang="en-US" sz="10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Singapore</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singapore@red-eng.com 	       +65 6226 3106</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Dublin</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dublin@red-eng.com			+353 1 661 4420</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Cork</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dublin@red-eng.com 		       +353 21 242 8685</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Clark</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clark@red-eng.com 			       +63 2 7950 90 16/7</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Guildford</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guildford@red-eng.com 		+44 20 7299 8260</a:t>
            </a:r>
          </a:p>
          <a:p>
            <a:pPr marL="0" marR="0" lvl="0" indent="0" algn="l" defTabSz="179388" rtl="0" eaLnBrk="1" fontAlgn="auto" latinLnBrk="0" hangingPunct="1">
              <a:lnSpc>
                <a:spcPct val="100000"/>
              </a:lnSpc>
              <a:spcBef>
                <a:spcPts val="0"/>
              </a:spcBef>
              <a:spcAft>
                <a:spcPts val="615"/>
              </a:spcAft>
              <a:buClrTx/>
              <a:buSzTx/>
              <a:buFontTx/>
              <a:buNone/>
              <a:tabLst/>
              <a:defRPr/>
            </a:pPr>
            <a:r>
              <a:rPr kumimoji="0" lang="en-GB" altLang="en-US" sz="1050" b="0" i="0" u="none" strike="noStrike" kern="1200" cap="none" spc="0" normalizeH="0" baseline="0" noProof="0">
                <a:ln>
                  <a:noFill/>
                </a:ln>
                <a:solidFill>
                  <a:srgbClr val="FFFFFF"/>
                </a:solidFill>
                <a:effectLst/>
                <a:uLnTx/>
                <a:uFillTx/>
                <a:latin typeface="Montserrat" pitchFamily="2" charset="77"/>
                <a:ea typeface="+mn-ea"/>
                <a:cs typeface="Arial" charset="0"/>
              </a:rPr>
              <a:t>		</a:t>
            </a:r>
          </a:p>
        </p:txBody>
      </p:sp>
      <p:pic>
        <p:nvPicPr>
          <p:cNvPr id="17" name="Picture 16" descr="A white text on a black background&#10;&#10;Description automatically generated">
            <a:extLst>
              <a:ext uri="{FF2B5EF4-FFF2-40B4-BE49-F238E27FC236}">
                <a16:creationId xmlns:a16="http://schemas.microsoft.com/office/drawing/2014/main" id="{91D35ED5-0A3D-4DCD-6D92-0F860FD7E4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2294" y="2167334"/>
            <a:ext cx="4893214" cy="2668637"/>
          </a:xfrm>
          <a:prstGeom prst="rect">
            <a:avLst/>
          </a:prstGeom>
        </p:spPr>
      </p:pic>
      <p:pic>
        <p:nvPicPr>
          <p:cNvPr id="25" name="Picture 24" descr="A green x on a black background&#10;&#10;Description automatically generated">
            <a:extLst>
              <a:ext uri="{FF2B5EF4-FFF2-40B4-BE49-F238E27FC236}">
                <a16:creationId xmlns:a16="http://schemas.microsoft.com/office/drawing/2014/main" id="{A38CE80B-5F47-B464-843F-C51F981B20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4150" y="4814595"/>
            <a:ext cx="527003" cy="527003"/>
          </a:xfrm>
          <a:prstGeom prst="rect">
            <a:avLst/>
          </a:prstGeom>
        </p:spPr>
      </p:pic>
      <p:pic>
        <p:nvPicPr>
          <p:cNvPr id="27" name="Picture 26" descr="A logo of a camera&#10;&#10;Description automatically generated">
            <a:extLst>
              <a:ext uri="{FF2B5EF4-FFF2-40B4-BE49-F238E27FC236}">
                <a16:creationId xmlns:a16="http://schemas.microsoft.com/office/drawing/2014/main" id="{98CB1656-963A-CA13-87DA-B3AC86086E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0046" y="5525957"/>
            <a:ext cx="315150" cy="321246"/>
          </a:xfrm>
          <a:prstGeom prst="rect">
            <a:avLst/>
          </a:prstGeom>
        </p:spPr>
      </p:pic>
      <p:pic>
        <p:nvPicPr>
          <p:cNvPr id="29" name="Picture 28" descr="A green circle with black letters&#10;&#10;Description automatically generated">
            <a:extLst>
              <a:ext uri="{FF2B5EF4-FFF2-40B4-BE49-F238E27FC236}">
                <a16:creationId xmlns:a16="http://schemas.microsoft.com/office/drawing/2014/main" id="{C5F28ADC-0219-D94B-286D-628E3C05C1D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473" y="4793915"/>
            <a:ext cx="567241" cy="567241"/>
          </a:xfrm>
          <a:prstGeom prst="rect">
            <a:avLst/>
          </a:prstGeom>
        </p:spPr>
      </p:pic>
      <p:pic>
        <p:nvPicPr>
          <p:cNvPr id="31" name="Picture 30" descr="A black letter f in a green circle&#10;&#10;Description automatically generated">
            <a:extLst>
              <a:ext uri="{FF2B5EF4-FFF2-40B4-BE49-F238E27FC236}">
                <a16:creationId xmlns:a16="http://schemas.microsoft.com/office/drawing/2014/main" id="{DA0C101A-8EAA-E1FD-C111-5C3ADBF559C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047715" y="5525957"/>
            <a:ext cx="319871" cy="318553"/>
          </a:xfrm>
          <a:prstGeom prst="rect">
            <a:avLst/>
          </a:prstGeom>
        </p:spPr>
      </p:pic>
      <p:sp>
        <p:nvSpPr>
          <p:cNvPr id="32" name="TextBox 31">
            <a:extLst>
              <a:ext uri="{FF2B5EF4-FFF2-40B4-BE49-F238E27FC236}">
                <a16:creationId xmlns:a16="http://schemas.microsoft.com/office/drawing/2014/main" id="{C11AD4B5-5F49-70F4-8781-71F11658E9F6}"/>
              </a:ext>
            </a:extLst>
          </p:cNvPr>
          <p:cNvSpPr txBox="1"/>
          <p:nvPr userDrawn="1"/>
        </p:nvSpPr>
        <p:spPr>
          <a:xfrm>
            <a:off x="682473" y="801346"/>
            <a:ext cx="5011193" cy="523220"/>
          </a:xfrm>
          <a:prstGeom prst="rect">
            <a:avLst/>
          </a:prstGeom>
          <a:noFill/>
        </p:spPr>
        <p:txBody>
          <a:bodyPr wrap="square" rtlCol="0">
            <a:spAutoFit/>
          </a:bodyPr>
          <a:lstStyle/>
          <a:p>
            <a:pPr algn="l"/>
            <a:r>
              <a:rPr lang="en-US" sz="2800" b="1" i="0">
                <a:solidFill>
                  <a:srgbClr val="55EBB9"/>
                </a:solidFill>
                <a:latin typeface="League Spartan" pitchFamily="2" charset="77"/>
              </a:rPr>
              <a:t>THANK YOU</a:t>
            </a:r>
            <a:endParaRPr lang="en-GB" sz="2800" b="1" i="0">
              <a:solidFill>
                <a:srgbClr val="55EBB9"/>
              </a:solidFill>
              <a:latin typeface="League Spartan" pitchFamily="2" charset="77"/>
            </a:endParaRPr>
          </a:p>
        </p:txBody>
      </p:sp>
      <p:sp>
        <p:nvSpPr>
          <p:cNvPr id="33" name="TextBox 32">
            <a:extLst>
              <a:ext uri="{FF2B5EF4-FFF2-40B4-BE49-F238E27FC236}">
                <a16:creationId xmlns:a16="http://schemas.microsoft.com/office/drawing/2014/main" id="{7D81845D-5B2B-5398-B43B-D79BF0E0BFBB}"/>
              </a:ext>
            </a:extLst>
          </p:cNvPr>
          <p:cNvSpPr txBox="1"/>
          <p:nvPr userDrawn="1"/>
        </p:nvSpPr>
        <p:spPr>
          <a:xfrm>
            <a:off x="1151646" y="5557896"/>
            <a:ext cx="1792504" cy="246221"/>
          </a:xfrm>
          <a:prstGeom prst="rect">
            <a:avLst/>
          </a:prstGeom>
          <a:noFill/>
        </p:spPr>
        <p:txBody>
          <a:bodyPr wrap="square" rtlCol="0">
            <a:spAutoFit/>
          </a:bodyPr>
          <a:lstStyle/>
          <a:p>
            <a:pPr algn="l"/>
            <a:r>
              <a:rPr lang="en-US" sz="1000" err="1">
                <a:latin typeface="Montserrat" pitchFamily="2" charset="77"/>
              </a:rPr>
              <a:t>red_engineering_design</a:t>
            </a:r>
            <a:endParaRPr lang="en-GB" sz="1000">
              <a:latin typeface="Montserrat" pitchFamily="2" charset="77"/>
            </a:endParaRPr>
          </a:p>
        </p:txBody>
      </p:sp>
      <p:sp>
        <p:nvSpPr>
          <p:cNvPr id="34" name="TextBox 33">
            <a:extLst>
              <a:ext uri="{FF2B5EF4-FFF2-40B4-BE49-F238E27FC236}">
                <a16:creationId xmlns:a16="http://schemas.microsoft.com/office/drawing/2014/main" id="{15E593BF-23C6-5D0B-FFEA-37D108710340}"/>
              </a:ext>
            </a:extLst>
          </p:cNvPr>
          <p:cNvSpPr txBox="1"/>
          <p:nvPr userDrawn="1"/>
        </p:nvSpPr>
        <p:spPr>
          <a:xfrm>
            <a:off x="3400793" y="4954424"/>
            <a:ext cx="1375810" cy="246221"/>
          </a:xfrm>
          <a:prstGeom prst="rect">
            <a:avLst/>
          </a:prstGeom>
          <a:noFill/>
        </p:spPr>
        <p:txBody>
          <a:bodyPr wrap="square" rtlCol="0">
            <a:spAutoFit/>
          </a:bodyPr>
          <a:lstStyle/>
          <a:p>
            <a:pPr algn="l"/>
            <a:r>
              <a:rPr lang="en-US" sz="1000" err="1">
                <a:latin typeface="Montserrat" pitchFamily="2" charset="77"/>
              </a:rPr>
              <a:t>RED_Eng_Design</a:t>
            </a:r>
            <a:endParaRPr lang="en-GB" sz="1000">
              <a:latin typeface="Montserrat" pitchFamily="2" charset="77"/>
            </a:endParaRPr>
          </a:p>
        </p:txBody>
      </p:sp>
      <p:sp>
        <p:nvSpPr>
          <p:cNvPr id="35" name="TextBox 34">
            <a:extLst>
              <a:ext uri="{FF2B5EF4-FFF2-40B4-BE49-F238E27FC236}">
                <a16:creationId xmlns:a16="http://schemas.microsoft.com/office/drawing/2014/main" id="{A7A33D19-C2E6-9777-66D4-A34148E8E3A7}"/>
              </a:ext>
            </a:extLst>
          </p:cNvPr>
          <p:cNvSpPr txBox="1"/>
          <p:nvPr userDrawn="1"/>
        </p:nvSpPr>
        <p:spPr>
          <a:xfrm>
            <a:off x="3400793" y="5557896"/>
            <a:ext cx="1792504" cy="246221"/>
          </a:xfrm>
          <a:prstGeom prst="rect">
            <a:avLst/>
          </a:prstGeom>
          <a:noFill/>
        </p:spPr>
        <p:txBody>
          <a:bodyPr wrap="square" rtlCol="0">
            <a:spAutoFit/>
          </a:bodyPr>
          <a:lstStyle/>
          <a:p>
            <a:pPr algn="l"/>
            <a:r>
              <a:rPr lang="en-US" sz="1000" err="1">
                <a:latin typeface="Montserrat" pitchFamily="2" charset="77"/>
              </a:rPr>
              <a:t>RedEngineeringDesign</a:t>
            </a:r>
            <a:endParaRPr lang="en-GB" sz="1000">
              <a:latin typeface="Montserrat" pitchFamily="2" charset="77"/>
            </a:endParaRPr>
          </a:p>
        </p:txBody>
      </p:sp>
      <p:sp>
        <p:nvSpPr>
          <p:cNvPr id="36" name="TextBox 35">
            <a:extLst>
              <a:ext uri="{FF2B5EF4-FFF2-40B4-BE49-F238E27FC236}">
                <a16:creationId xmlns:a16="http://schemas.microsoft.com/office/drawing/2014/main" id="{598E13D9-3A9E-1AE6-EB5F-345F4793C932}"/>
              </a:ext>
            </a:extLst>
          </p:cNvPr>
          <p:cNvSpPr txBox="1"/>
          <p:nvPr userDrawn="1"/>
        </p:nvSpPr>
        <p:spPr>
          <a:xfrm>
            <a:off x="1151646" y="4954424"/>
            <a:ext cx="1375810" cy="246221"/>
          </a:xfrm>
          <a:prstGeom prst="rect">
            <a:avLst/>
          </a:prstGeom>
          <a:noFill/>
        </p:spPr>
        <p:txBody>
          <a:bodyPr wrap="square" rtlCol="0">
            <a:spAutoFit/>
          </a:bodyPr>
          <a:lstStyle/>
          <a:p>
            <a:pPr algn="l"/>
            <a:r>
              <a:rPr lang="en-US" sz="1000">
                <a:latin typeface="Montserrat" pitchFamily="2" charset="77"/>
              </a:rPr>
              <a:t>red-engineering</a:t>
            </a:r>
            <a:endParaRPr lang="en-GB" sz="1000">
              <a:latin typeface="Montserrat" pitchFamily="2" charset="77"/>
            </a:endParaRPr>
          </a:p>
        </p:txBody>
      </p:sp>
      <p:sp>
        <p:nvSpPr>
          <p:cNvPr id="37" name="TextBox 36">
            <a:extLst>
              <a:ext uri="{FF2B5EF4-FFF2-40B4-BE49-F238E27FC236}">
                <a16:creationId xmlns:a16="http://schemas.microsoft.com/office/drawing/2014/main" id="{9055B554-020E-49F4-AF77-A2554236A291}"/>
              </a:ext>
            </a:extLst>
          </p:cNvPr>
          <p:cNvSpPr txBox="1"/>
          <p:nvPr userDrawn="1"/>
        </p:nvSpPr>
        <p:spPr>
          <a:xfrm>
            <a:off x="682474" y="1256543"/>
            <a:ext cx="5011192" cy="276999"/>
          </a:xfrm>
          <a:prstGeom prst="rect">
            <a:avLst/>
          </a:prstGeom>
          <a:noFill/>
        </p:spPr>
        <p:txBody>
          <a:bodyPr wrap="square" rtlCol="0">
            <a:spAutoFit/>
          </a:bodyPr>
          <a:lstStyle/>
          <a:p>
            <a:r>
              <a:rPr lang="en-US" sz="1200">
                <a:latin typeface="Montserrat" pitchFamily="2" charset="77"/>
              </a:rPr>
              <a:t>For more information about RED, please contact:</a:t>
            </a:r>
            <a:endParaRPr lang="en-GB" sz="1200">
              <a:latin typeface="Montserrat" pitchFamily="2" charset="77"/>
            </a:endParaRPr>
          </a:p>
        </p:txBody>
      </p:sp>
    </p:spTree>
    <p:extLst>
      <p:ext uri="{BB962C8B-B14F-4D97-AF65-F5344CB8AC3E}">
        <p14:creationId xmlns:p14="http://schemas.microsoft.com/office/powerpoint/2010/main" val="265514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age_Prepared b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p:cNvSpPr>
          <p:nvPr>
            <p:ph type="dt" sz="half" idx="10"/>
          </p:nvPr>
        </p:nvSpPr>
        <p:spPr/>
        <p:txBody>
          <a:bodyPr/>
          <a:lstStyle/>
          <a:p>
            <a:fld id="{F28BD4CF-E8C8-4D80-A44E-E4F45C00B6CE}" type="datetimeyyyy">
              <a:rPr lang="en-GB" smtClean="0"/>
              <a:t>2025</a:t>
            </a:fld>
            <a:endParaRPr lang="en-GB"/>
          </a:p>
        </p:txBody>
      </p:sp>
      <p:sp>
        <p:nvSpPr>
          <p:cNvPr id="2" name="TextBox 1">
            <a:extLst>
              <a:ext uri="{FF2B5EF4-FFF2-40B4-BE49-F238E27FC236}">
                <a16:creationId xmlns:a16="http://schemas.microsoft.com/office/drawing/2014/main" id="{7B6D0419-3276-CBFB-6874-75AC0E321D8F}"/>
              </a:ext>
            </a:extLst>
          </p:cNvPr>
          <p:cNvSpPr txBox="1">
            <a:spLocks noChangeArrowheads="1"/>
          </p:cNvSpPr>
          <p:nvPr userDrawn="1"/>
        </p:nvSpPr>
        <p:spPr bwMode="auto">
          <a:xfrm>
            <a:off x="682473" y="2043405"/>
            <a:ext cx="6049821" cy="281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863" tIns="58933" rIns="117863" bIns="58933"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Dubai</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dubai@red-eng.com			+971 4 </a:t>
            </a:r>
            <a:r>
              <a:rPr lang="en-GB" altLang="en-US" sz="1000" spc="0">
                <a:solidFill>
                  <a:srgbClr val="FFFFFF"/>
                </a:solidFill>
                <a:latin typeface="Montserrat" pitchFamily="2" charset="77"/>
              </a:rPr>
              <a:t>297 8846 </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it-IT"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Istanbul</a:t>
            </a:r>
            <a:r>
              <a:rPr kumimoji="0" lang="it-IT"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it-IT"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istanbul@red-eng.com		       +90 212 211 9914 </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London</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london@red-eng.com 		       +44 20 7299 8260</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Manila</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manila@red-eng.com		       +63 2 7950 90 16/7</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Newcastle</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newcastle@red-eng.com 	       +44 191 500 3140</a:t>
            </a:r>
          </a:p>
          <a:p>
            <a:pPr marL="0" marR="0" lvl="0" indent="0" algn="l" defTabSz="220791" rtl="0" eaLnBrk="1" fontAlgn="auto" latinLnBrk="0" hangingPunct="1">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Oxford</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oxford@red-eng.com			+44 1869 355 600</a:t>
            </a:r>
            <a:endParaRPr kumimoji="0" lang="en-US" altLang="en-US" sz="10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Singapore</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singapore@red-eng.com 	       +65 6226 3106</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Dublin</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dublin@red-eng.com			+353 1 661 4420</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Cork</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dublin@red-eng.com 		       +353 21 242 8685</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Clark</a:t>
            </a:r>
            <a:r>
              <a:rPr kumimoji="0" lang="en-GB" altLang="en-US" sz="1000" b="1" i="0" u="none" strike="noStrike" kern="1200" cap="none" spc="0" normalizeH="0" baseline="0" noProof="0">
                <a:ln>
                  <a:noFill/>
                </a:ln>
                <a:solidFill>
                  <a:srgbClr val="FFFFFF"/>
                </a:solidFill>
                <a:effectLst/>
                <a:uLnTx/>
                <a:uFillTx/>
                <a:latin typeface="Montserrat" pitchFamily="2" charset="77"/>
                <a:ea typeface="+mn-ea"/>
                <a:cs typeface="Arial" charset="0"/>
              </a:rPr>
              <a:t>			</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clark@red-eng.com 			       +63 2 7950 90 16/7</a:t>
            </a:r>
          </a:p>
          <a:p>
            <a:pPr marL="0" marR="0" lvl="0" indent="0" algn="l" defTabSz="220791" rtl="0" eaLnBrk="0" fontAlgn="base" latinLnBrk="0" hangingPunct="0">
              <a:lnSpc>
                <a:spcPct val="100000"/>
              </a:lnSpc>
              <a:spcBef>
                <a:spcPts val="0"/>
              </a:spcBef>
              <a:spcAft>
                <a:spcPts val="615"/>
              </a:spcAft>
              <a:buClrTx/>
              <a:buSzTx/>
              <a:buFontTx/>
              <a:buNone/>
              <a:tabLst/>
              <a:defRPr/>
            </a:pPr>
            <a:r>
              <a:rPr kumimoji="0" lang="en-GB" altLang="en-US" sz="1000" b="1" i="0" u="none" strike="noStrike" kern="1200" cap="none" spc="0" normalizeH="0" baseline="0" noProof="0">
                <a:ln>
                  <a:noFill/>
                </a:ln>
                <a:solidFill>
                  <a:srgbClr val="55EBB9"/>
                </a:solidFill>
                <a:effectLst/>
                <a:uLnTx/>
                <a:uFillTx/>
                <a:latin typeface="Montserrat" pitchFamily="2" charset="77"/>
                <a:ea typeface="+mn-ea"/>
                <a:cs typeface="Arial" charset="0"/>
              </a:rPr>
              <a:t>Guildford</a:t>
            </a:r>
            <a:r>
              <a:rPr kumimoji="0" lang="en-GB" altLang="en-US" sz="1000" b="0" i="0" u="none" strike="noStrike" kern="1200" cap="none" spc="0" normalizeH="0" baseline="0" noProof="0">
                <a:ln>
                  <a:noFill/>
                </a:ln>
                <a:solidFill>
                  <a:srgbClr val="FFFFFF"/>
                </a:solidFill>
                <a:effectLst/>
                <a:uLnTx/>
                <a:uFillTx/>
                <a:latin typeface="Montserrat" pitchFamily="2" charset="77"/>
                <a:ea typeface="+mn-ea"/>
                <a:cs typeface="Arial" charset="0"/>
              </a:rPr>
              <a:t>			      guildford@red-eng.com 		+44 20 7299 8260</a:t>
            </a:r>
          </a:p>
          <a:p>
            <a:pPr marL="0" marR="0" lvl="0" indent="0" algn="l" defTabSz="179388" rtl="0" eaLnBrk="1" fontAlgn="auto" latinLnBrk="0" hangingPunct="1">
              <a:lnSpc>
                <a:spcPct val="100000"/>
              </a:lnSpc>
              <a:spcBef>
                <a:spcPts val="0"/>
              </a:spcBef>
              <a:spcAft>
                <a:spcPts val="615"/>
              </a:spcAft>
              <a:buClrTx/>
              <a:buSzTx/>
              <a:buFontTx/>
              <a:buNone/>
              <a:tabLst/>
              <a:defRPr/>
            </a:pPr>
            <a:r>
              <a:rPr kumimoji="0" lang="en-GB" altLang="en-US" sz="1050" b="0" i="0" u="none" strike="noStrike" kern="1200" cap="none" spc="0" normalizeH="0" baseline="0" noProof="0">
                <a:ln>
                  <a:noFill/>
                </a:ln>
                <a:solidFill>
                  <a:srgbClr val="FFFFFF"/>
                </a:solidFill>
                <a:effectLst/>
                <a:uLnTx/>
                <a:uFillTx/>
                <a:latin typeface="Montserrat" pitchFamily="2" charset="77"/>
                <a:ea typeface="+mn-ea"/>
                <a:cs typeface="Arial" charset="0"/>
              </a:rPr>
              <a:t>		</a:t>
            </a:r>
          </a:p>
        </p:txBody>
      </p:sp>
      <p:pic>
        <p:nvPicPr>
          <p:cNvPr id="25" name="Picture 24" descr="A green x on a black background&#10;&#10;Description automatically generated">
            <a:extLst>
              <a:ext uri="{FF2B5EF4-FFF2-40B4-BE49-F238E27FC236}">
                <a16:creationId xmlns:a16="http://schemas.microsoft.com/office/drawing/2014/main" id="{A38CE80B-5F47-B464-843F-C51F981B20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4150" y="4814595"/>
            <a:ext cx="527003" cy="527003"/>
          </a:xfrm>
          <a:prstGeom prst="rect">
            <a:avLst/>
          </a:prstGeom>
        </p:spPr>
      </p:pic>
      <p:pic>
        <p:nvPicPr>
          <p:cNvPr id="27" name="Picture 26" descr="A logo of a camera&#10;&#10;Description automatically generated">
            <a:extLst>
              <a:ext uri="{FF2B5EF4-FFF2-40B4-BE49-F238E27FC236}">
                <a16:creationId xmlns:a16="http://schemas.microsoft.com/office/drawing/2014/main" id="{98CB1656-963A-CA13-87DA-B3AC86086E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0046" y="5525957"/>
            <a:ext cx="315150" cy="321246"/>
          </a:xfrm>
          <a:prstGeom prst="rect">
            <a:avLst/>
          </a:prstGeom>
        </p:spPr>
      </p:pic>
      <p:pic>
        <p:nvPicPr>
          <p:cNvPr id="29" name="Picture 28" descr="A green circle with black letters&#10;&#10;Description automatically generated">
            <a:extLst>
              <a:ext uri="{FF2B5EF4-FFF2-40B4-BE49-F238E27FC236}">
                <a16:creationId xmlns:a16="http://schemas.microsoft.com/office/drawing/2014/main" id="{C5F28ADC-0219-D94B-286D-628E3C05C1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473" y="4793915"/>
            <a:ext cx="567241" cy="567241"/>
          </a:xfrm>
          <a:prstGeom prst="rect">
            <a:avLst/>
          </a:prstGeom>
        </p:spPr>
      </p:pic>
      <p:pic>
        <p:nvPicPr>
          <p:cNvPr id="31" name="Picture 30" descr="A black letter f in a green circle&#10;&#10;Description automatically generated">
            <a:extLst>
              <a:ext uri="{FF2B5EF4-FFF2-40B4-BE49-F238E27FC236}">
                <a16:creationId xmlns:a16="http://schemas.microsoft.com/office/drawing/2014/main" id="{DA0C101A-8EAA-E1FD-C111-5C3ADBF559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47715" y="5525957"/>
            <a:ext cx="319871" cy="318553"/>
          </a:xfrm>
          <a:prstGeom prst="rect">
            <a:avLst/>
          </a:prstGeom>
        </p:spPr>
      </p:pic>
      <p:sp>
        <p:nvSpPr>
          <p:cNvPr id="32" name="TextBox 31">
            <a:extLst>
              <a:ext uri="{FF2B5EF4-FFF2-40B4-BE49-F238E27FC236}">
                <a16:creationId xmlns:a16="http://schemas.microsoft.com/office/drawing/2014/main" id="{C11AD4B5-5F49-70F4-8781-71F11658E9F6}"/>
              </a:ext>
            </a:extLst>
          </p:cNvPr>
          <p:cNvSpPr txBox="1"/>
          <p:nvPr userDrawn="1"/>
        </p:nvSpPr>
        <p:spPr>
          <a:xfrm>
            <a:off x="682473" y="801346"/>
            <a:ext cx="5011193" cy="523220"/>
          </a:xfrm>
          <a:prstGeom prst="rect">
            <a:avLst/>
          </a:prstGeom>
          <a:noFill/>
        </p:spPr>
        <p:txBody>
          <a:bodyPr wrap="square" rtlCol="0">
            <a:spAutoFit/>
          </a:bodyPr>
          <a:lstStyle/>
          <a:p>
            <a:pPr algn="l"/>
            <a:r>
              <a:rPr lang="en-US" sz="2800" b="1" i="0">
                <a:solidFill>
                  <a:srgbClr val="55EBB9"/>
                </a:solidFill>
                <a:latin typeface="League Spartan" pitchFamily="2" charset="77"/>
              </a:rPr>
              <a:t>PREPARED BY</a:t>
            </a:r>
            <a:endParaRPr lang="en-GB" sz="2800" b="1" i="0">
              <a:solidFill>
                <a:srgbClr val="55EBB9"/>
              </a:solidFill>
              <a:latin typeface="League Spartan" pitchFamily="2" charset="77"/>
            </a:endParaRPr>
          </a:p>
        </p:txBody>
      </p:sp>
      <p:sp>
        <p:nvSpPr>
          <p:cNvPr id="33" name="TextBox 32">
            <a:extLst>
              <a:ext uri="{FF2B5EF4-FFF2-40B4-BE49-F238E27FC236}">
                <a16:creationId xmlns:a16="http://schemas.microsoft.com/office/drawing/2014/main" id="{7D81845D-5B2B-5398-B43B-D79BF0E0BFBB}"/>
              </a:ext>
            </a:extLst>
          </p:cNvPr>
          <p:cNvSpPr txBox="1"/>
          <p:nvPr userDrawn="1"/>
        </p:nvSpPr>
        <p:spPr>
          <a:xfrm>
            <a:off x="1151646" y="5557896"/>
            <a:ext cx="1792504" cy="246221"/>
          </a:xfrm>
          <a:prstGeom prst="rect">
            <a:avLst/>
          </a:prstGeom>
          <a:noFill/>
        </p:spPr>
        <p:txBody>
          <a:bodyPr wrap="square" rtlCol="0">
            <a:spAutoFit/>
          </a:bodyPr>
          <a:lstStyle/>
          <a:p>
            <a:pPr algn="l"/>
            <a:r>
              <a:rPr lang="en-US" sz="1000" err="1">
                <a:latin typeface="Montserrat" pitchFamily="2" charset="77"/>
              </a:rPr>
              <a:t>red_engineering_design</a:t>
            </a:r>
            <a:endParaRPr lang="en-GB" sz="1000">
              <a:latin typeface="Montserrat" pitchFamily="2" charset="77"/>
            </a:endParaRPr>
          </a:p>
        </p:txBody>
      </p:sp>
      <p:sp>
        <p:nvSpPr>
          <p:cNvPr id="34" name="TextBox 33">
            <a:extLst>
              <a:ext uri="{FF2B5EF4-FFF2-40B4-BE49-F238E27FC236}">
                <a16:creationId xmlns:a16="http://schemas.microsoft.com/office/drawing/2014/main" id="{15E593BF-23C6-5D0B-FFEA-37D108710340}"/>
              </a:ext>
            </a:extLst>
          </p:cNvPr>
          <p:cNvSpPr txBox="1"/>
          <p:nvPr userDrawn="1"/>
        </p:nvSpPr>
        <p:spPr>
          <a:xfrm>
            <a:off x="3400793" y="4954424"/>
            <a:ext cx="1375810" cy="246221"/>
          </a:xfrm>
          <a:prstGeom prst="rect">
            <a:avLst/>
          </a:prstGeom>
          <a:noFill/>
        </p:spPr>
        <p:txBody>
          <a:bodyPr wrap="square" rtlCol="0">
            <a:spAutoFit/>
          </a:bodyPr>
          <a:lstStyle/>
          <a:p>
            <a:pPr algn="l"/>
            <a:r>
              <a:rPr lang="en-US" sz="1000" err="1">
                <a:latin typeface="Montserrat" pitchFamily="2" charset="77"/>
              </a:rPr>
              <a:t>RED_Eng_Design</a:t>
            </a:r>
            <a:endParaRPr lang="en-GB" sz="1000">
              <a:latin typeface="Montserrat" pitchFamily="2" charset="77"/>
            </a:endParaRPr>
          </a:p>
        </p:txBody>
      </p:sp>
      <p:sp>
        <p:nvSpPr>
          <p:cNvPr id="35" name="TextBox 34">
            <a:extLst>
              <a:ext uri="{FF2B5EF4-FFF2-40B4-BE49-F238E27FC236}">
                <a16:creationId xmlns:a16="http://schemas.microsoft.com/office/drawing/2014/main" id="{A7A33D19-C2E6-9777-66D4-A34148E8E3A7}"/>
              </a:ext>
            </a:extLst>
          </p:cNvPr>
          <p:cNvSpPr txBox="1"/>
          <p:nvPr userDrawn="1"/>
        </p:nvSpPr>
        <p:spPr>
          <a:xfrm>
            <a:off x="3400793" y="5557896"/>
            <a:ext cx="1792504" cy="246221"/>
          </a:xfrm>
          <a:prstGeom prst="rect">
            <a:avLst/>
          </a:prstGeom>
          <a:noFill/>
        </p:spPr>
        <p:txBody>
          <a:bodyPr wrap="square" rtlCol="0">
            <a:spAutoFit/>
          </a:bodyPr>
          <a:lstStyle/>
          <a:p>
            <a:pPr algn="l"/>
            <a:r>
              <a:rPr lang="en-US" sz="1000" err="1">
                <a:latin typeface="Montserrat" pitchFamily="2" charset="77"/>
              </a:rPr>
              <a:t>RedEngineeringDesign</a:t>
            </a:r>
            <a:endParaRPr lang="en-GB" sz="1000">
              <a:latin typeface="Montserrat" pitchFamily="2" charset="77"/>
            </a:endParaRPr>
          </a:p>
        </p:txBody>
      </p:sp>
      <p:sp>
        <p:nvSpPr>
          <p:cNvPr id="36" name="TextBox 35">
            <a:extLst>
              <a:ext uri="{FF2B5EF4-FFF2-40B4-BE49-F238E27FC236}">
                <a16:creationId xmlns:a16="http://schemas.microsoft.com/office/drawing/2014/main" id="{598E13D9-3A9E-1AE6-EB5F-345F4793C932}"/>
              </a:ext>
            </a:extLst>
          </p:cNvPr>
          <p:cNvSpPr txBox="1"/>
          <p:nvPr userDrawn="1"/>
        </p:nvSpPr>
        <p:spPr>
          <a:xfrm>
            <a:off x="1151646" y="4954424"/>
            <a:ext cx="1375810" cy="246221"/>
          </a:xfrm>
          <a:prstGeom prst="rect">
            <a:avLst/>
          </a:prstGeom>
          <a:noFill/>
        </p:spPr>
        <p:txBody>
          <a:bodyPr wrap="square" rtlCol="0">
            <a:spAutoFit/>
          </a:bodyPr>
          <a:lstStyle/>
          <a:p>
            <a:pPr algn="l"/>
            <a:r>
              <a:rPr lang="en-US" sz="1000">
                <a:latin typeface="Montserrat" pitchFamily="2" charset="77"/>
              </a:rPr>
              <a:t>red-engineering</a:t>
            </a:r>
            <a:endParaRPr lang="en-GB" sz="1000">
              <a:latin typeface="Montserrat" pitchFamily="2" charset="77"/>
            </a:endParaRPr>
          </a:p>
        </p:txBody>
      </p:sp>
      <p:sp>
        <p:nvSpPr>
          <p:cNvPr id="4" name="Text Placeholder 2">
            <a:extLst>
              <a:ext uri="{FF2B5EF4-FFF2-40B4-BE49-F238E27FC236}">
                <a16:creationId xmlns:a16="http://schemas.microsoft.com/office/drawing/2014/main" id="{FBF8D7CE-B2A8-3856-D18E-D1965889C552}"/>
              </a:ext>
            </a:extLst>
          </p:cNvPr>
          <p:cNvSpPr>
            <a:spLocks noGrp="1"/>
          </p:cNvSpPr>
          <p:nvPr>
            <p:ph type="body" sz="quarter" idx="13"/>
          </p:nvPr>
        </p:nvSpPr>
        <p:spPr>
          <a:xfrm>
            <a:off x="682473" y="1322148"/>
            <a:ext cx="5972918" cy="410813"/>
          </a:xfrm>
          <a:prstGeom prst="rect">
            <a:avLst/>
          </a:prstGeom>
        </p:spPr>
        <p:txBody>
          <a:bodyPr/>
          <a:lstStyle>
            <a:lvl1pPr marL="0" indent="0">
              <a:buNone/>
              <a:defRPr sz="1200" b="1">
                <a:solidFill>
                  <a:srgbClr val="EBECF0"/>
                </a:solidFill>
                <a:latin typeface="Montserrat" pitchFamily="2" charset="77"/>
              </a:defRPr>
            </a:lvl1pPr>
          </a:lstStyle>
          <a:p>
            <a:r>
              <a:rPr lang="en-US"/>
              <a:t>Click to edit</a:t>
            </a:r>
            <a:endParaRPr lang="en-GB"/>
          </a:p>
        </p:txBody>
      </p:sp>
      <p:pic>
        <p:nvPicPr>
          <p:cNvPr id="5" name="Picture 4" descr="A white text on a black background&#10;&#10;Description automatically generated">
            <a:extLst>
              <a:ext uri="{FF2B5EF4-FFF2-40B4-BE49-F238E27FC236}">
                <a16:creationId xmlns:a16="http://schemas.microsoft.com/office/drawing/2014/main" id="{266830A5-BA50-9875-D225-E1F2024A548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732294" y="2167334"/>
            <a:ext cx="4893214" cy="2668637"/>
          </a:xfrm>
          <a:prstGeom prst="rect">
            <a:avLst/>
          </a:prstGeom>
        </p:spPr>
      </p:pic>
      <p:sp>
        <p:nvSpPr>
          <p:cNvPr id="6" name="TextBox 5">
            <a:extLst>
              <a:ext uri="{FF2B5EF4-FFF2-40B4-BE49-F238E27FC236}">
                <a16:creationId xmlns:a16="http://schemas.microsoft.com/office/drawing/2014/main" id="{0E368177-55CC-7D05-5217-6B3DBB3069E0}"/>
              </a:ext>
            </a:extLst>
          </p:cNvPr>
          <p:cNvSpPr txBox="1"/>
          <p:nvPr userDrawn="1"/>
        </p:nvSpPr>
        <p:spPr>
          <a:xfrm>
            <a:off x="682473" y="1790548"/>
            <a:ext cx="5011192" cy="261610"/>
          </a:xfrm>
          <a:prstGeom prst="rect">
            <a:avLst/>
          </a:prstGeom>
          <a:noFill/>
        </p:spPr>
        <p:txBody>
          <a:bodyPr wrap="square" rtlCol="0">
            <a:spAutoFit/>
          </a:bodyPr>
          <a:lstStyle/>
          <a:p>
            <a:r>
              <a:rPr lang="en-US" sz="1100">
                <a:latin typeface="Montserrat" pitchFamily="2" charset="77"/>
              </a:rPr>
              <a:t>For more information about RED, please contact:</a:t>
            </a:r>
            <a:endParaRPr lang="en-GB" sz="1100">
              <a:latin typeface="Montserrat" pitchFamily="2" charset="77"/>
            </a:endParaRPr>
          </a:p>
        </p:txBody>
      </p:sp>
    </p:spTree>
    <p:extLst>
      <p:ext uri="{BB962C8B-B14F-4D97-AF65-F5344CB8AC3E}">
        <p14:creationId xmlns:p14="http://schemas.microsoft.com/office/powerpoint/2010/main" val="284422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2623EA-D4A4-EE75-42B2-6CEE3D610D1F}"/>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5" name="Text Placeholder 1">
            <a:extLst>
              <a:ext uri="{FF2B5EF4-FFF2-40B4-BE49-F238E27FC236}">
                <a16:creationId xmlns:a16="http://schemas.microsoft.com/office/drawing/2014/main" id="{7AFE68A5-1CA2-A0EB-B124-4E490B7C8A7F}"/>
              </a:ext>
            </a:extLst>
          </p:cNvPr>
          <p:cNvSpPr>
            <a:spLocks noGrp="1"/>
          </p:cNvSpPr>
          <p:nvPr>
            <p:ph type="body" sz="quarter" idx="12" hasCustomPrompt="1"/>
          </p:nvPr>
        </p:nvSpPr>
        <p:spPr>
          <a:xfrm>
            <a:off x="1632029" y="1796754"/>
            <a:ext cx="8927942" cy="3264493"/>
          </a:xfrm>
          <a:prstGeom prst="rect">
            <a:avLst/>
          </a:prstGeom>
        </p:spPr>
        <p:txBody>
          <a:bodyPr anchor="ctr"/>
          <a:lstStyle>
            <a:lvl1pPr marL="0" indent="0" algn="ctr">
              <a:buNone/>
              <a:defRPr sz="6600" b="1" i="0">
                <a:solidFill>
                  <a:schemeClr val="accent1"/>
                </a:solidFill>
                <a:latin typeface="League Spartan" pitchFamily="2" charset="77"/>
              </a:defRPr>
            </a:lvl1pPr>
          </a:lstStyle>
          <a:p>
            <a:r>
              <a:rPr lang="en-US"/>
              <a:t>SECTION TITLE</a:t>
            </a:r>
            <a:endParaRPr lang="en-GB"/>
          </a:p>
        </p:txBody>
      </p:sp>
    </p:spTree>
    <p:extLst>
      <p:ext uri="{BB962C8B-B14F-4D97-AF65-F5344CB8AC3E}">
        <p14:creationId xmlns:p14="http://schemas.microsoft.com/office/powerpoint/2010/main" val="3925659833"/>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2623EA-D4A4-EE75-42B2-6CEE3D610D1F}"/>
              </a:ext>
            </a:extLst>
          </p:cNvPr>
          <p:cNvSpPr>
            <a:spLocks noGrp="1"/>
          </p:cNvSpPr>
          <p:nvPr>
            <p:ph type="dt" sz="half" idx="10"/>
          </p:nvPr>
        </p:nvSpPr>
        <p:spPr>
          <a:xfrm>
            <a:off x="254834" y="6507505"/>
            <a:ext cx="2743200" cy="350495"/>
          </a:xfrm>
          <a:prstGeom prst="rect">
            <a:avLst/>
          </a:prstGeom>
        </p:spPr>
        <p:txBody>
          <a:bodyPr/>
          <a:lstStyle/>
          <a:p>
            <a:fld id="{C13247CC-1C50-4F65-98F5-6D1D103A673C}" type="datetimeyyyy">
              <a:rPr lang="en-GB" smtClean="0"/>
              <a:t>2025</a:t>
            </a:fld>
            <a:endParaRPr lang="en-GB"/>
          </a:p>
        </p:txBody>
      </p:sp>
      <p:sp>
        <p:nvSpPr>
          <p:cNvPr id="5" name="Text Placeholder 1">
            <a:extLst>
              <a:ext uri="{FF2B5EF4-FFF2-40B4-BE49-F238E27FC236}">
                <a16:creationId xmlns:a16="http://schemas.microsoft.com/office/drawing/2014/main" id="{7AFE68A5-1CA2-A0EB-B124-4E490B7C8A7F}"/>
              </a:ext>
            </a:extLst>
          </p:cNvPr>
          <p:cNvSpPr>
            <a:spLocks noGrp="1"/>
          </p:cNvSpPr>
          <p:nvPr>
            <p:ph type="body" sz="quarter" idx="12" hasCustomPrompt="1"/>
          </p:nvPr>
        </p:nvSpPr>
        <p:spPr>
          <a:xfrm>
            <a:off x="1632029" y="1796754"/>
            <a:ext cx="8927942" cy="3264493"/>
          </a:xfrm>
          <a:prstGeom prst="rect">
            <a:avLst/>
          </a:prstGeom>
        </p:spPr>
        <p:txBody>
          <a:bodyPr anchor="ctr"/>
          <a:lstStyle>
            <a:lvl1pPr marL="0" indent="0" algn="ctr">
              <a:buNone/>
              <a:defRPr sz="6600" b="1" i="0">
                <a:solidFill>
                  <a:srgbClr val="003057"/>
                </a:solidFill>
                <a:latin typeface="League Spartan" pitchFamily="2" charset="77"/>
              </a:defRPr>
            </a:lvl1pPr>
          </a:lstStyle>
          <a:p>
            <a:r>
              <a:rPr lang="en-US"/>
              <a:t>SECTION TITLE</a:t>
            </a:r>
            <a:endParaRPr lang="en-GB"/>
          </a:p>
        </p:txBody>
      </p:sp>
    </p:spTree>
    <p:extLst>
      <p:ext uri="{BB962C8B-B14F-4D97-AF65-F5344CB8AC3E}">
        <p14:creationId xmlns:p14="http://schemas.microsoft.com/office/powerpoint/2010/main" val="35855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6578000"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7336367" y="0"/>
            <a:ext cx="4848000" cy="6858000"/>
          </a:xfrm>
          <a:prstGeom prst="rect">
            <a:avLst/>
          </a:prstGeom>
          <a:noFill/>
        </p:spPr>
        <p:txBody>
          <a:bodyPr/>
          <a:lstStyle/>
          <a:p>
            <a:endParaRPr lang="en-GB"/>
          </a:p>
        </p:txBody>
      </p:sp>
      <p:sp>
        <p:nvSpPr>
          <p:cNvPr id="11" name="Date Placeholder 3">
            <a:extLst>
              <a:ext uri="{FF2B5EF4-FFF2-40B4-BE49-F238E27FC236}">
                <a16:creationId xmlns:a16="http://schemas.microsoft.com/office/drawing/2014/main" id="{AB15B869-4287-0826-D263-877C9F213D68}"/>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9AC925F0-33C1-47BE-AC4A-CBA9FF9292DA}" type="datetimeyyyy">
              <a:rPr lang="en-GB" smtClean="0"/>
              <a:t>2025</a:t>
            </a:fld>
            <a:endParaRPr lang="en-GB"/>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6578000" cy="540814"/>
          </a:xfrm>
          <a:prstGeom prst="rect">
            <a:avLst/>
          </a:prstGeom>
        </p:spPr>
        <p:txBody>
          <a:bodyPr/>
          <a:lstStyle>
            <a:lvl1pPr marL="0" indent="0">
              <a:buNone/>
              <a:defRPr sz="1200" b="1">
                <a:solidFill>
                  <a:srgbClr val="FFFFFF"/>
                </a:solidFill>
                <a:latin typeface="Montserrat" pitchFamily="2" charset="77"/>
              </a:defRPr>
            </a:lvl1pPr>
          </a:lstStyle>
          <a:p>
            <a:r>
              <a:rPr lang="en-US"/>
              <a:t>Page Summary</a:t>
            </a:r>
            <a:endParaRPr lang="en-GB"/>
          </a:p>
        </p:txBody>
      </p:sp>
      <p:sp>
        <p:nvSpPr>
          <p:cNvPr id="2" name="Text Placeholder 3">
            <a:extLst>
              <a:ext uri="{FF2B5EF4-FFF2-40B4-BE49-F238E27FC236}">
                <a16:creationId xmlns:a16="http://schemas.microsoft.com/office/drawing/2014/main" id="{812ED9AA-EB35-491E-D151-94D5E6D7EA1E}"/>
              </a:ext>
            </a:extLst>
          </p:cNvPr>
          <p:cNvSpPr>
            <a:spLocks noGrp="1"/>
          </p:cNvSpPr>
          <p:nvPr>
            <p:ph type="body" sz="quarter" idx="24" hasCustomPrompt="1"/>
          </p:nvPr>
        </p:nvSpPr>
        <p:spPr>
          <a:xfrm>
            <a:off x="489526" y="1673552"/>
            <a:ext cx="6578000" cy="4293139"/>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428258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mp; Text Without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7336367" y="0"/>
            <a:ext cx="4848000" cy="6858000"/>
          </a:xfrm>
          <a:prstGeom prst="rect">
            <a:avLst/>
          </a:prstGeom>
          <a:noFill/>
        </p:spPr>
        <p:txBody>
          <a:bodyPr/>
          <a:lstStyle/>
          <a:p>
            <a:endParaRPr lang="en-GB"/>
          </a:p>
        </p:txBody>
      </p:sp>
      <p:sp>
        <p:nvSpPr>
          <p:cNvPr id="11" name="Date Placeholder 3">
            <a:extLst>
              <a:ext uri="{FF2B5EF4-FFF2-40B4-BE49-F238E27FC236}">
                <a16:creationId xmlns:a16="http://schemas.microsoft.com/office/drawing/2014/main" id="{AB15B869-4287-0826-D263-877C9F213D68}"/>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29F1861C-CA8D-43AA-8F55-8A7E03586CA1}" type="datetimeyyyy">
              <a:rPr lang="en-GB" smtClean="0"/>
              <a:t>2025</a:t>
            </a:fld>
            <a:endParaRPr lang="en-GB"/>
          </a:p>
        </p:txBody>
      </p:sp>
      <p:sp>
        <p:nvSpPr>
          <p:cNvPr id="2" name="Text Placeholder 1">
            <a:extLst>
              <a:ext uri="{FF2B5EF4-FFF2-40B4-BE49-F238E27FC236}">
                <a16:creationId xmlns:a16="http://schemas.microsoft.com/office/drawing/2014/main" id="{F5585BC0-1B3C-1DE3-67EA-88EF31C48373}"/>
              </a:ext>
            </a:extLst>
          </p:cNvPr>
          <p:cNvSpPr>
            <a:spLocks noGrp="1"/>
          </p:cNvSpPr>
          <p:nvPr>
            <p:ph type="body" sz="quarter" idx="12" hasCustomPrompt="1"/>
          </p:nvPr>
        </p:nvSpPr>
        <p:spPr>
          <a:xfrm>
            <a:off x="489524" y="466457"/>
            <a:ext cx="6578000"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3" name="Text Placeholder 3">
            <a:extLst>
              <a:ext uri="{FF2B5EF4-FFF2-40B4-BE49-F238E27FC236}">
                <a16:creationId xmlns:a16="http://schemas.microsoft.com/office/drawing/2014/main" id="{801BD1F7-C553-E319-D540-68765B48360F}"/>
              </a:ext>
            </a:extLst>
          </p:cNvPr>
          <p:cNvSpPr>
            <a:spLocks noGrp="1"/>
          </p:cNvSpPr>
          <p:nvPr>
            <p:ph type="body" sz="quarter" idx="24" hasCustomPrompt="1"/>
          </p:nvPr>
        </p:nvSpPr>
        <p:spPr>
          <a:xfrm>
            <a:off x="489526" y="1128584"/>
            <a:ext cx="6578000" cy="4838108"/>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260024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amp; Text">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AB15B869-4287-0826-D263-877C9F213D68}"/>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B4D9C33E-8517-461E-A033-B18648483958}" type="datetimeyyyy">
              <a:rPr lang="en-GB" smtClean="0"/>
              <a:t>2025</a:t>
            </a:fld>
            <a:endParaRPr lang="en-GB"/>
          </a:p>
        </p:txBody>
      </p:sp>
      <p:sp>
        <p:nvSpPr>
          <p:cNvPr id="2" name="Content Placeholder 1">
            <a:extLst>
              <a:ext uri="{FF2B5EF4-FFF2-40B4-BE49-F238E27FC236}">
                <a16:creationId xmlns:a16="http://schemas.microsoft.com/office/drawing/2014/main" id="{8C61A204-59CF-CECB-F495-E342DA6680CA}"/>
              </a:ext>
            </a:extLst>
          </p:cNvPr>
          <p:cNvSpPr>
            <a:spLocks noGrp="1"/>
          </p:cNvSpPr>
          <p:nvPr>
            <p:ph sz="quarter" idx="26" hasCustomPrompt="1"/>
          </p:nvPr>
        </p:nvSpPr>
        <p:spPr>
          <a:xfrm>
            <a:off x="6264067" y="1673552"/>
            <a:ext cx="5438405" cy="4293139"/>
          </a:xfrm>
          <a:prstGeom prst="rect">
            <a:avLst/>
          </a:prstGeom>
        </p:spPr>
        <p:txBody>
          <a:bodyPr/>
          <a:lstStyle>
            <a:lvl1pPr marL="0" indent="0">
              <a:buNone/>
              <a:defRPr sz="1000">
                <a:solidFill>
                  <a:srgbClr val="EBECF0"/>
                </a:solidFill>
              </a:defRPr>
            </a:lvl1pPr>
          </a:lstStyle>
          <a:p>
            <a:r>
              <a:rPr lang="en-US" sz="1100"/>
              <a:t>Insert Text</a:t>
            </a:r>
            <a:endParaRPr lang="en-GB"/>
          </a:p>
        </p:txBody>
      </p:sp>
      <p:sp>
        <p:nvSpPr>
          <p:cNvPr id="3" name="Text Placeholder 1">
            <a:extLst>
              <a:ext uri="{FF2B5EF4-FFF2-40B4-BE49-F238E27FC236}">
                <a16:creationId xmlns:a16="http://schemas.microsoft.com/office/drawing/2014/main" id="{7D8EBAB7-69F0-004A-BD70-B5DEE11229AD}"/>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4" name="Text Placeholder 2">
            <a:extLst>
              <a:ext uri="{FF2B5EF4-FFF2-40B4-BE49-F238E27FC236}">
                <a16:creationId xmlns:a16="http://schemas.microsoft.com/office/drawing/2014/main" id="{29ABC256-02AD-72F2-0B46-7829DF1470C4}"/>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rgbClr val="FFFFFF"/>
                </a:solidFill>
                <a:latin typeface="Montserrat" pitchFamily="2" charset="77"/>
              </a:defRPr>
            </a:lvl1pPr>
          </a:lstStyle>
          <a:p>
            <a:r>
              <a:rPr lang="en-US"/>
              <a:t>Page Summary</a:t>
            </a:r>
            <a:endParaRPr lang="en-GB"/>
          </a:p>
        </p:txBody>
      </p:sp>
      <p:sp>
        <p:nvSpPr>
          <p:cNvPr id="6" name="Text Placeholder 3">
            <a:extLst>
              <a:ext uri="{FF2B5EF4-FFF2-40B4-BE49-F238E27FC236}">
                <a16:creationId xmlns:a16="http://schemas.microsoft.com/office/drawing/2014/main" id="{91C47E34-8F9E-7827-3D49-3B46AD3B1244}"/>
              </a:ext>
            </a:extLst>
          </p:cNvPr>
          <p:cNvSpPr>
            <a:spLocks noGrp="1"/>
          </p:cNvSpPr>
          <p:nvPr>
            <p:ph type="body" sz="quarter" idx="24" hasCustomPrompt="1"/>
          </p:nvPr>
        </p:nvSpPr>
        <p:spPr>
          <a:xfrm>
            <a:off x="489526" y="1673552"/>
            <a:ext cx="5606474" cy="4293139"/>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304029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amp; Text Without Subtitle">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AB15B869-4287-0826-D263-877C9F213D68}"/>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6AFC09D4-2B8A-4DE3-8291-7C22F5C3D1AC}" type="datetimeyyyy">
              <a:rPr lang="en-GB" smtClean="0"/>
              <a:t>2025</a:t>
            </a:fld>
            <a:endParaRPr lang="en-GB"/>
          </a:p>
        </p:txBody>
      </p:sp>
      <p:sp>
        <p:nvSpPr>
          <p:cNvPr id="2" name="Content Placeholder 1">
            <a:extLst>
              <a:ext uri="{FF2B5EF4-FFF2-40B4-BE49-F238E27FC236}">
                <a16:creationId xmlns:a16="http://schemas.microsoft.com/office/drawing/2014/main" id="{8C61A204-59CF-CECB-F495-E342DA6680CA}"/>
              </a:ext>
            </a:extLst>
          </p:cNvPr>
          <p:cNvSpPr>
            <a:spLocks noGrp="1"/>
          </p:cNvSpPr>
          <p:nvPr>
            <p:ph sz="quarter" idx="26" hasCustomPrompt="1"/>
          </p:nvPr>
        </p:nvSpPr>
        <p:spPr>
          <a:xfrm>
            <a:off x="6264067" y="1128584"/>
            <a:ext cx="5438405" cy="4838108"/>
          </a:xfrm>
          <a:prstGeom prst="rect">
            <a:avLst/>
          </a:prstGeom>
        </p:spPr>
        <p:txBody>
          <a:bodyPr/>
          <a:lstStyle>
            <a:lvl1pPr marL="0" indent="0">
              <a:buNone/>
              <a:defRPr sz="1100">
                <a:solidFill>
                  <a:srgbClr val="EBECF0"/>
                </a:solidFill>
              </a:defRPr>
            </a:lvl1pPr>
          </a:lstStyle>
          <a:p>
            <a:r>
              <a:rPr lang="en-US" sz="1100"/>
              <a:t>Insert Text</a:t>
            </a:r>
            <a:endParaRPr lang="en-GB"/>
          </a:p>
        </p:txBody>
      </p:sp>
      <p:sp>
        <p:nvSpPr>
          <p:cNvPr id="3" name="Text Placeholder 1">
            <a:extLst>
              <a:ext uri="{FF2B5EF4-FFF2-40B4-BE49-F238E27FC236}">
                <a16:creationId xmlns:a16="http://schemas.microsoft.com/office/drawing/2014/main" id="{7D8EBAB7-69F0-004A-BD70-B5DEE11229AD}"/>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5" name="Text Placeholder 3">
            <a:extLst>
              <a:ext uri="{FF2B5EF4-FFF2-40B4-BE49-F238E27FC236}">
                <a16:creationId xmlns:a16="http://schemas.microsoft.com/office/drawing/2014/main" id="{E6916411-D91B-7A61-9384-00F54C16E43B}"/>
              </a:ext>
            </a:extLst>
          </p:cNvPr>
          <p:cNvSpPr>
            <a:spLocks noGrp="1"/>
          </p:cNvSpPr>
          <p:nvPr>
            <p:ph type="body" sz="quarter" idx="24" hasCustomPrompt="1"/>
          </p:nvPr>
        </p:nvSpPr>
        <p:spPr>
          <a:xfrm>
            <a:off x="489526" y="1128584"/>
            <a:ext cx="5606474" cy="4838108"/>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3764508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5BBFA9AF-118B-4D8D-B187-1E7FA81597E8}" type="datetimeyyyy">
              <a:rPr lang="en-GB" smtClean="0"/>
              <a:t>2025</a:t>
            </a:fld>
            <a:endParaRPr lang="en-GB"/>
          </a:p>
        </p:txBody>
      </p:sp>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10" name="Text Placeholder 2">
            <a:extLst>
              <a:ext uri="{FF2B5EF4-FFF2-40B4-BE49-F238E27FC236}">
                <a16:creationId xmlns:a16="http://schemas.microsoft.com/office/drawing/2014/main" id="{157E9438-4F8F-50C6-CD1E-2C06428B7353}"/>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rgbClr val="FFFFFF"/>
                </a:solidFill>
                <a:latin typeface="Montserrat" pitchFamily="2" charset="77"/>
              </a:defRPr>
            </a:lvl1pPr>
          </a:lstStyle>
          <a:p>
            <a:r>
              <a:rPr lang="en-US"/>
              <a:t>Page Summary</a:t>
            </a:r>
            <a:endParaRPr lang="en-GB"/>
          </a:p>
        </p:txBody>
      </p:sp>
      <p:sp>
        <p:nvSpPr>
          <p:cNvPr id="2" name="Text Placeholder 3">
            <a:extLst>
              <a:ext uri="{FF2B5EF4-FFF2-40B4-BE49-F238E27FC236}">
                <a16:creationId xmlns:a16="http://schemas.microsoft.com/office/drawing/2014/main" id="{37787EFF-5C81-E922-A7FC-EE792C04DFB0}"/>
              </a:ext>
            </a:extLst>
          </p:cNvPr>
          <p:cNvSpPr>
            <a:spLocks noGrp="1"/>
          </p:cNvSpPr>
          <p:nvPr>
            <p:ph type="body" sz="quarter" idx="24" hasCustomPrompt="1"/>
          </p:nvPr>
        </p:nvSpPr>
        <p:spPr>
          <a:xfrm>
            <a:off x="489526" y="1673552"/>
            <a:ext cx="11212946" cy="4293139"/>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5472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nal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30D75D96-70FD-452C-824E-21E2B7359A10}"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latin typeface="Montserrat" pitchFamily="2" charset="77"/>
              </a:rPr>
              <a:t>RESTRICTED</a:t>
            </a:r>
            <a:endParaRPr lang="en-GB" sz="90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7" name="Text Placeholder 1">
            <a:extLst>
              <a:ext uri="{FF2B5EF4-FFF2-40B4-BE49-F238E27FC236}">
                <a16:creationId xmlns:a16="http://schemas.microsoft.com/office/drawing/2014/main" id="{402AC68C-98FE-E451-6B1C-AB432A5B4495}"/>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18" name="Text Placeholder 2">
            <a:extLst>
              <a:ext uri="{FF2B5EF4-FFF2-40B4-BE49-F238E27FC236}">
                <a16:creationId xmlns:a16="http://schemas.microsoft.com/office/drawing/2014/main" id="{BD517F20-83D7-404F-6FEC-690D1356CFEF}"/>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spTree>
    <p:extLst>
      <p:ext uri="{BB962C8B-B14F-4D97-AF65-F5344CB8AC3E}">
        <p14:creationId xmlns:p14="http://schemas.microsoft.com/office/powerpoint/2010/main" val="366480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Without Sub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72535158-67D5-4156-9DD0-37176A461FF7}" type="datetimeyyyy">
              <a:rPr lang="en-GB" smtClean="0"/>
              <a:t>2025</a:t>
            </a:fld>
            <a:endParaRPr lang="en-GB"/>
          </a:p>
        </p:txBody>
      </p:sp>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4" name="Text Placeholder 3">
            <a:extLst>
              <a:ext uri="{FF2B5EF4-FFF2-40B4-BE49-F238E27FC236}">
                <a16:creationId xmlns:a16="http://schemas.microsoft.com/office/drawing/2014/main" id="{567143F1-3EBD-0D18-6244-B47A33CFF23C}"/>
              </a:ext>
            </a:extLst>
          </p:cNvPr>
          <p:cNvSpPr>
            <a:spLocks noGrp="1"/>
          </p:cNvSpPr>
          <p:nvPr>
            <p:ph type="body" sz="quarter" idx="24" hasCustomPrompt="1"/>
          </p:nvPr>
        </p:nvSpPr>
        <p:spPr>
          <a:xfrm>
            <a:off x="489526" y="1128584"/>
            <a:ext cx="11212946" cy="4838108"/>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2636726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age 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D72B8A69-1AEC-4A87-99B0-C6CFE6BEA456}" type="datetimeyyyy">
              <a:rPr lang="en-GB" smtClean="0"/>
              <a:t>2025</a:t>
            </a:fld>
            <a:endParaRPr lang="en-GB"/>
          </a:p>
        </p:txBody>
      </p:sp>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Tree>
    <p:extLst>
      <p:ext uri="{BB962C8B-B14F-4D97-AF65-F5344CB8AC3E}">
        <p14:creationId xmlns:p14="http://schemas.microsoft.com/office/powerpoint/2010/main" val="1123550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age Title &amp; Sub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461F0935-A150-4E06-BF3A-7583144802FD}" type="datetimeyyyy">
              <a:rPr lang="en-GB" smtClean="0"/>
              <a:t>2025</a:t>
            </a:fld>
            <a:endParaRPr lang="en-GB"/>
          </a:p>
        </p:txBody>
      </p:sp>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4" name="Text Placeholder 2">
            <a:extLst>
              <a:ext uri="{FF2B5EF4-FFF2-40B4-BE49-F238E27FC236}">
                <a16:creationId xmlns:a16="http://schemas.microsoft.com/office/drawing/2014/main" id="{E8982194-BFBD-9502-0D8B-F5DD539968F4}"/>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rgbClr val="FFFFFF"/>
                </a:solidFill>
                <a:latin typeface="Montserrat" pitchFamily="2" charset="77"/>
              </a:defRPr>
            </a:lvl1pPr>
          </a:lstStyle>
          <a:p>
            <a:r>
              <a:rPr lang="en-US"/>
              <a:t>Page Summary</a:t>
            </a:r>
            <a:endParaRPr lang="en-GB"/>
          </a:p>
        </p:txBody>
      </p:sp>
    </p:spTree>
    <p:extLst>
      <p:ext uri="{BB962C8B-B14F-4D97-AF65-F5344CB8AC3E}">
        <p14:creationId xmlns:p14="http://schemas.microsoft.com/office/powerpoint/2010/main" val="495639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10" name="Text Placeholder 2">
            <a:extLst>
              <a:ext uri="{FF2B5EF4-FFF2-40B4-BE49-F238E27FC236}">
                <a16:creationId xmlns:a16="http://schemas.microsoft.com/office/drawing/2014/main" id="{157E9438-4F8F-50C6-CD1E-2C06428B7353}"/>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rgbClr val="FFFFFF"/>
                </a:solidFill>
                <a:latin typeface="Montserrat" pitchFamily="2" charset="77"/>
              </a:defRPr>
            </a:lvl1pPr>
          </a:lstStyle>
          <a:p>
            <a:r>
              <a:rPr lang="en-US"/>
              <a:t>Page Summary</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rgbClr val="FFFFFF"/>
                </a:solidFill>
                <a:latin typeface="Montserrat" panose="00000500000000000000" pitchFamily="50" charset="0"/>
              </a:defRPr>
            </a:lvl1pPr>
          </a:lstStyle>
          <a:p>
            <a:fld id="{FB46532F-6B37-47EC-83FA-D87038FB1639}" type="datetimeyyyy">
              <a:rPr lang="en-GB" smtClean="0"/>
              <a:pPr/>
              <a:t>2025</a:t>
            </a:fld>
            <a:endParaRPr lang="en-GB"/>
          </a:p>
        </p:txBody>
      </p:sp>
      <p:sp>
        <p:nvSpPr>
          <p:cNvPr id="4" name="Text Placeholder 3">
            <a:extLst>
              <a:ext uri="{FF2B5EF4-FFF2-40B4-BE49-F238E27FC236}">
                <a16:creationId xmlns:a16="http://schemas.microsoft.com/office/drawing/2014/main" id="{4AC0F9C8-B846-3E98-91D5-4316C9A97A67}"/>
              </a:ext>
            </a:extLst>
          </p:cNvPr>
          <p:cNvSpPr>
            <a:spLocks noGrp="1"/>
          </p:cNvSpPr>
          <p:nvPr>
            <p:ph type="body" sz="quarter" idx="24" hasCustomPrompt="1"/>
          </p:nvPr>
        </p:nvSpPr>
        <p:spPr>
          <a:xfrm>
            <a:off x="489526" y="1673552"/>
            <a:ext cx="5516827" cy="4293139"/>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5" name="Text Placeholder 3">
            <a:extLst>
              <a:ext uri="{FF2B5EF4-FFF2-40B4-BE49-F238E27FC236}">
                <a16:creationId xmlns:a16="http://schemas.microsoft.com/office/drawing/2014/main" id="{8465F411-AEFA-E203-1AAA-28A6F30CADEC}"/>
              </a:ext>
            </a:extLst>
          </p:cNvPr>
          <p:cNvSpPr>
            <a:spLocks noGrp="1"/>
          </p:cNvSpPr>
          <p:nvPr>
            <p:ph type="body" sz="quarter" idx="25" hasCustomPrompt="1"/>
          </p:nvPr>
        </p:nvSpPr>
        <p:spPr>
          <a:xfrm>
            <a:off x="6185645" y="1673552"/>
            <a:ext cx="5516827" cy="4293139"/>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2760582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Textbox Without Subtitle">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PAGE TITLE</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rgbClr val="FFFFFF"/>
                </a:solidFill>
                <a:latin typeface="Montserrat" panose="00000500000000000000" pitchFamily="50" charset="0"/>
              </a:defRPr>
            </a:lvl1pPr>
          </a:lstStyle>
          <a:p>
            <a:fld id="{FB46532F-6B37-47EC-83FA-D87038FB1639}" type="datetimeyyyy">
              <a:rPr lang="en-GB" smtClean="0"/>
              <a:pPr/>
              <a:t>2025</a:t>
            </a:fld>
            <a:endParaRPr lang="en-GB"/>
          </a:p>
        </p:txBody>
      </p:sp>
      <p:sp>
        <p:nvSpPr>
          <p:cNvPr id="4" name="Text Placeholder 3">
            <a:extLst>
              <a:ext uri="{FF2B5EF4-FFF2-40B4-BE49-F238E27FC236}">
                <a16:creationId xmlns:a16="http://schemas.microsoft.com/office/drawing/2014/main" id="{F08AE754-58F7-BE80-4E7B-B06A6C052935}"/>
              </a:ext>
            </a:extLst>
          </p:cNvPr>
          <p:cNvSpPr>
            <a:spLocks noGrp="1"/>
          </p:cNvSpPr>
          <p:nvPr>
            <p:ph type="body" sz="quarter" idx="24" hasCustomPrompt="1"/>
          </p:nvPr>
        </p:nvSpPr>
        <p:spPr>
          <a:xfrm>
            <a:off x="489526" y="1128584"/>
            <a:ext cx="5516827" cy="4838108"/>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5" name="Text Placeholder 3">
            <a:extLst>
              <a:ext uri="{FF2B5EF4-FFF2-40B4-BE49-F238E27FC236}">
                <a16:creationId xmlns:a16="http://schemas.microsoft.com/office/drawing/2014/main" id="{DCE7E383-109D-8FD3-D487-866426B71ED1}"/>
              </a:ext>
            </a:extLst>
          </p:cNvPr>
          <p:cNvSpPr>
            <a:spLocks noGrp="1"/>
          </p:cNvSpPr>
          <p:nvPr>
            <p:ph type="body" sz="quarter" idx="25" hasCustomPrompt="1"/>
          </p:nvPr>
        </p:nvSpPr>
        <p:spPr>
          <a:xfrm>
            <a:off x="6185645" y="1128584"/>
            <a:ext cx="5516827" cy="4838108"/>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2777473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_1 Image">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4848000"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PROJECT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5597495" y="0"/>
            <a:ext cx="6586872" cy="6858000"/>
          </a:xfrm>
          <a:prstGeom prst="rect">
            <a:avLst/>
          </a:prstGeom>
          <a:noFill/>
        </p:spPr>
        <p:txBody>
          <a:bodyPr/>
          <a:lstStyle/>
          <a:p>
            <a:endParaRPr lang="en-GB"/>
          </a:p>
        </p:txBody>
      </p:sp>
      <p:sp>
        <p:nvSpPr>
          <p:cNvPr id="11" name="Date Placeholder 3">
            <a:extLst>
              <a:ext uri="{FF2B5EF4-FFF2-40B4-BE49-F238E27FC236}">
                <a16:creationId xmlns:a16="http://schemas.microsoft.com/office/drawing/2014/main" id="{AB15B869-4287-0826-D263-877C9F213D68}"/>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59B2993C-54B0-4A12-B022-9DB3FACC880A}" type="datetimeyyyy">
              <a:rPr lang="en-GB" smtClean="0"/>
              <a:t>2025</a:t>
            </a:fld>
            <a:endParaRPr lang="en-GB"/>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4848000" cy="300182"/>
          </a:xfrm>
          <a:prstGeom prst="rect">
            <a:avLst/>
          </a:prstGeom>
        </p:spPr>
        <p:txBody>
          <a:bodyPr/>
          <a:lstStyle>
            <a:lvl1pPr marL="0" indent="0">
              <a:buNone/>
              <a:defRPr sz="1200" b="1">
                <a:solidFill>
                  <a:srgbClr val="FFFFFF"/>
                </a:solidFill>
                <a:latin typeface="Montserrat" pitchFamily="2" charset="77"/>
              </a:defRPr>
            </a:lvl1pPr>
          </a:lstStyle>
          <a:p>
            <a:r>
              <a:rPr lang="en-US"/>
              <a:t>Project Location</a:t>
            </a:r>
            <a:endParaRPr lang="en-GB"/>
          </a:p>
        </p:txBody>
      </p:sp>
      <p:sp>
        <p:nvSpPr>
          <p:cNvPr id="2" name="Text Placeholder 3">
            <a:extLst>
              <a:ext uri="{FF2B5EF4-FFF2-40B4-BE49-F238E27FC236}">
                <a16:creationId xmlns:a16="http://schemas.microsoft.com/office/drawing/2014/main" id="{B78D482F-EF0F-6969-021D-5636B8156624}"/>
              </a:ext>
            </a:extLst>
          </p:cNvPr>
          <p:cNvSpPr>
            <a:spLocks noGrp="1"/>
          </p:cNvSpPr>
          <p:nvPr>
            <p:ph type="body" sz="quarter" idx="24" hasCustomPrompt="1"/>
          </p:nvPr>
        </p:nvSpPr>
        <p:spPr>
          <a:xfrm>
            <a:off x="493017" y="1496636"/>
            <a:ext cx="4844508" cy="4451083"/>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519492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_2 Image">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4848000" cy="601767"/>
          </a:xfrm>
          <a:prstGeom prst="rect">
            <a:avLst/>
          </a:prstGeom>
        </p:spPr>
        <p:txBody>
          <a:bodyPr/>
          <a:lstStyle>
            <a:lvl1pPr marL="0" indent="0">
              <a:buNone/>
              <a:defRPr sz="3600" b="1" i="0">
                <a:solidFill>
                  <a:schemeClr val="accent1"/>
                </a:solidFill>
                <a:latin typeface="League Spartan" pitchFamily="2" charset="77"/>
              </a:defRPr>
            </a:lvl1pPr>
          </a:lstStyle>
          <a:p>
            <a:r>
              <a:rPr lang="en-US"/>
              <a:t>PROJECT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5597495" y="0"/>
            <a:ext cx="6586872" cy="3347884"/>
          </a:xfrm>
          <a:prstGeom prst="rect">
            <a:avLst/>
          </a:prstGeom>
          <a:noFill/>
        </p:spPr>
        <p:txBody>
          <a:bodyPr/>
          <a:lstStyle/>
          <a:p>
            <a:endParaRPr lang="en-GB"/>
          </a:p>
        </p:txBody>
      </p:sp>
      <p:sp>
        <p:nvSpPr>
          <p:cNvPr id="11" name="Date Placeholder 3">
            <a:extLst>
              <a:ext uri="{FF2B5EF4-FFF2-40B4-BE49-F238E27FC236}">
                <a16:creationId xmlns:a16="http://schemas.microsoft.com/office/drawing/2014/main" id="{AB15B869-4287-0826-D263-877C9F213D68}"/>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59B2993C-54B0-4A12-B022-9DB3FACC880A}" type="datetimeyyyy">
              <a:rPr lang="en-GB" smtClean="0"/>
              <a:t>2025</a:t>
            </a:fld>
            <a:endParaRPr lang="en-GB"/>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4848000" cy="300182"/>
          </a:xfrm>
          <a:prstGeom prst="rect">
            <a:avLst/>
          </a:prstGeom>
        </p:spPr>
        <p:txBody>
          <a:bodyPr/>
          <a:lstStyle>
            <a:lvl1pPr marL="0" indent="0">
              <a:buNone/>
              <a:defRPr sz="1200" b="1">
                <a:solidFill>
                  <a:srgbClr val="FFFFFF"/>
                </a:solidFill>
                <a:latin typeface="Montserrat" pitchFamily="2" charset="77"/>
              </a:defRPr>
            </a:lvl1pPr>
          </a:lstStyle>
          <a:p>
            <a:r>
              <a:rPr lang="en-US"/>
              <a:t>Project Location</a:t>
            </a:r>
            <a:endParaRPr lang="en-GB"/>
          </a:p>
        </p:txBody>
      </p:sp>
      <p:sp>
        <p:nvSpPr>
          <p:cNvPr id="2" name="Picture Placeholder 1">
            <a:extLst>
              <a:ext uri="{FF2B5EF4-FFF2-40B4-BE49-F238E27FC236}">
                <a16:creationId xmlns:a16="http://schemas.microsoft.com/office/drawing/2014/main" id="{263E95BA-7ABB-3C05-788B-292C60AA7C1A}"/>
              </a:ext>
            </a:extLst>
          </p:cNvPr>
          <p:cNvSpPr>
            <a:spLocks noGrp="1"/>
          </p:cNvSpPr>
          <p:nvPr>
            <p:ph type="pic" sz="quarter" idx="25"/>
          </p:nvPr>
        </p:nvSpPr>
        <p:spPr>
          <a:xfrm>
            <a:off x="5605128" y="3429000"/>
            <a:ext cx="6586872" cy="3429000"/>
          </a:xfrm>
          <a:prstGeom prst="rect">
            <a:avLst/>
          </a:prstGeom>
          <a:noFill/>
        </p:spPr>
        <p:txBody>
          <a:bodyPr/>
          <a:lstStyle/>
          <a:p>
            <a:endParaRPr lang="en-GB"/>
          </a:p>
        </p:txBody>
      </p:sp>
      <p:sp>
        <p:nvSpPr>
          <p:cNvPr id="4" name="Text Placeholder 3">
            <a:extLst>
              <a:ext uri="{FF2B5EF4-FFF2-40B4-BE49-F238E27FC236}">
                <a16:creationId xmlns:a16="http://schemas.microsoft.com/office/drawing/2014/main" id="{C4AE6207-EDA7-830C-E398-B0C794E74A67}"/>
              </a:ext>
            </a:extLst>
          </p:cNvPr>
          <p:cNvSpPr>
            <a:spLocks noGrp="1"/>
          </p:cNvSpPr>
          <p:nvPr>
            <p:ph type="body" sz="quarter" idx="24" hasCustomPrompt="1"/>
          </p:nvPr>
        </p:nvSpPr>
        <p:spPr>
          <a:xfrm>
            <a:off x="493017" y="1496636"/>
            <a:ext cx="4844508" cy="4451083"/>
          </a:xfrm>
          <a:prstGeom prst="rect">
            <a:avLst/>
          </a:prstGeom>
        </p:spPr>
        <p:txBody>
          <a:bodyPr/>
          <a:lstStyle>
            <a:lvl1pPr marL="171450" indent="-171450" algn="l">
              <a:lnSpc>
                <a:spcPct val="100000"/>
              </a:lnSpc>
              <a:spcBef>
                <a:spcPts val="600"/>
              </a:spcBef>
              <a:buClr>
                <a:schemeClr val="accent1"/>
              </a:buClr>
              <a:buSzPct val="150000"/>
              <a:buFont typeface="Arial" panose="020B0604020202020204" pitchFamily="34" charset="0"/>
              <a:buChar char="•"/>
              <a:defRPr sz="1200">
                <a:solidFill>
                  <a:schemeClr val="bg1"/>
                </a:solidFill>
                <a:latin typeface="Montserrat" panose="00000500000000000000" pitchFamily="50" charset="0"/>
              </a:defRPr>
            </a:lvl1pPr>
            <a:lvl2pPr marL="628650" indent="-171450" algn="l">
              <a:lnSpc>
                <a:spcPct val="100000"/>
              </a:lnSpc>
              <a:buClr>
                <a:schemeClr val="accent1"/>
              </a:buClr>
              <a:buSzPct val="150000"/>
              <a:buFont typeface="Arial" panose="020B0604020202020204" pitchFamily="34" charset="0"/>
              <a:buChar char="•"/>
              <a:defRPr sz="1200">
                <a:solidFill>
                  <a:schemeClr val="bg1"/>
                </a:solidFill>
              </a:defRPr>
            </a:lvl2pPr>
            <a:lvl3pPr marL="1085850" indent="-171450" algn="l">
              <a:lnSpc>
                <a:spcPct val="100000"/>
              </a:lnSpc>
              <a:buClr>
                <a:schemeClr val="accent1"/>
              </a:buClr>
              <a:buSzPct val="150000"/>
              <a:buFont typeface="Arial" panose="020B0604020202020204" pitchFamily="34" charset="0"/>
              <a:buChar char="•"/>
              <a:defRPr sz="1200">
                <a:solidFill>
                  <a:schemeClr val="bg1"/>
                </a:solidFill>
              </a:defRPr>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349597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84A04030-987E-4204-87CA-5469CDEAC71C}" type="datetimeyyyy">
              <a:rPr lang="en-GB" smtClean="0"/>
              <a:t>2025</a:t>
            </a:fld>
            <a:endParaRPr lang="en-GB"/>
          </a:p>
        </p:txBody>
      </p:sp>
    </p:spTree>
    <p:extLst>
      <p:ext uri="{BB962C8B-B14F-4D97-AF65-F5344CB8AC3E}">
        <p14:creationId xmlns:p14="http://schemas.microsoft.com/office/powerpoint/2010/main" val="1712572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657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7336367" y="0"/>
            <a:ext cx="4848000" cy="6858000"/>
          </a:xfrm>
          <a:prstGeom prst="rect">
            <a:avLst/>
          </a:prstGeom>
          <a:noFill/>
        </p:spPr>
        <p:txBody>
          <a:bodyPr/>
          <a:lstStyle/>
          <a:p>
            <a:endParaRPr lang="en-GB"/>
          </a:p>
        </p:txBody>
      </p:sp>
      <p:sp>
        <p:nvSpPr>
          <p:cNvPr id="8" name="Text Placeholder 3">
            <a:extLst>
              <a:ext uri="{FF2B5EF4-FFF2-40B4-BE49-F238E27FC236}">
                <a16:creationId xmlns:a16="http://schemas.microsoft.com/office/drawing/2014/main" id="{B0290427-7678-D4F2-8ECD-8BB0AB73B584}"/>
              </a:ext>
            </a:extLst>
          </p:cNvPr>
          <p:cNvSpPr>
            <a:spLocks noGrp="1"/>
          </p:cNvSpPr>
          <p:nvPr>
            <p:ph type="body" sz="quarter" idx="24" hasCustomPrompt="1"/>
          </p:nvPr>
        </p:nvSpPr>
        <p:spPr>
          <a:xfrm>
            <a:off x="489526" y="1673552"/>
            <a:ext cx="6578000" cy="4293139"/>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6578000" cy="540814"/>
          </a:xfrm>
          <a:prstGeom prst="rect">
            <a:avLst/>
          </a:prstGeom>
        </p:spPr>
        <p:txBody>
          <a:bodyPr/>
          <a:lstStyle>
            <a:lvl1pPr marL="0" indent="0">
              <a:buNone/>
              <a:defRPr sz="1200" b="1">
                <a:solidFill>
                  <a:srgbClr val="003057"/>
                </a:solidFill>
                <a:latin typeface="Montserrat" pitchFamily="2" charset="77"/>
              </a:defRPr>
            </a:lvl1pPr>
          </a:lstStyle>
          <a:p>
            <a:r>
              <a:rPr lang="en-US"/>
              <a:t>Page Summary</a:t>
            </a:r>
            <a:endParaRPr lang="en-GB"/>
          </a:p>
        </p:txBody>
      </p:sp>
      <p:sp>
        <p:nvSpPr>
          <p:cNvPr id="2" name="Date Placeholder 3">
            <a:extLst>
              <a:ext uri="{FF2B5EF4-FFF2-40B4-BE49-F238E27FC236}">
                <a16:creationId xmlns:a16="http://schemas.microsoft.com/office/drawing/2014/main" id="{F8175810-4DDD-7EB3-4331-7E3A9DE7B5DF}"/>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3AD2DDB0-5B9F-4C42-963B-5CE06257324E}" type="datetimeyyyy">
              <a:rPr lang="en-GB" smtClean="0"/>
              <a:t>2025</a:t>
            </a:fld>
            <a:endParaRPr lang="en-GB"/>
          </a:p>
        </p:txBody>
      </p:sp>
    </p:spTree>
    <p:extLst>
      <p:ext uri="{BB962C8B-B14F-4D97-AF65-F5344CB8AC3E}">
        <p14:creationId xmlns:p14="http://schemas.microsoft.com/office/powerpoint/2010/main" val="2380765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mp; Text Without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7336367" y="0"/>
            <a:ext cx="4848000" cy="6858000"/>
          </a:xfrm>
          <a:prstGeom prst="rect">
            <a:avLst/>
          </a:prstGeom>
          <a:noFill/>
        </p:spPr>
        <p:txBody>
          <a:bodyPr/>
          <a:lstStyle/>
          <a:p>
            <a:endParaRPr lang="en-GB"/>
          </a:p>
        </p:txBody>
      </p:sp>
      <p:sp>
        <p:nvSpPr>
          <p:cNvPr id="2" name="Text Placeholder 1">
            <a:extLst>
              <a:ext uri="{FF2B5EF4-FFF2-40B4-BE49-F238E27FC236}">
                <a16:creationId xmlns:a16="http://schemas.microsoft.com/office/drawing/2014/main" id="{F5585BC0-1B3C-1DE3-67EA-88EF31C48373}"/>
              </a:ext>
            </a:extLst>
          </p:cNvPr>
          <p:cNvSpPr>
            <a:spLocks noGrp="1"/>
          </p:cNvSpPr>
          <p:nvPr>
            <p:ph type="body" sz="quarter" idx="12" hasCustomPrompt="1"/>
          </p:nvPr>
        </p:nvSpPr>
        <p:spPr>
          <a:xfrm>
            <a:off x="489524" y="466457"/>
            <a:ext cx="657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3" name="Date Placeholder 3">
            <a:extLst>
              <a:ext uri="{FF2B5EF4-FFF2-40B4-BE49-F238E27FC236}">
                <a16:creationId xmlns:a16="http://schemas.microsoft.com/office/drawing/2014/main" id="{D64EAED5-5C00-9662-6331-ECD5F8C76FE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E528C3EC-3CF9-43E5-9721-267A08565002}" type="datetimeyyyy">
              <a:rPr lang="en-GB" smtClean="0"/>
              <a:t>2025</a:t>
            </a:fld>
            <a:endParaRPr lang="en-GB"/>
          </a:p>
        </p:txBody>
      </p:sp>
      <p:sp>
        <p:nvSpPr>
          <p:cNvPr id="4" name="Text Placeholder 3">
            <a:extLst>
              <a:ext uri="{FF2B5EF4-FFF2-40B4-BE49-F238E27FC236}">
                <a16:creationId xmlns:a16="http://schemas.microsoft.com/office/drawing/2014/main" id="{176446DA-4995-47E6-FF07-E1348E7F1BA1}"/>
              </a:ext>
            </a:extLst>
          </p:cNvPr>
          <p:cNvSpPr>
            <a:spLocks noGrp="1"/>
          </p:cNvSpPr>
          <p:nvPr>
            <p:ph type="body" sz="quarter" idx="24" hasCustomPrompt="1"/>
          </p:nvPr>
        </p:nvSpPr>
        <p:spPr>
          <a:xfrm>
            <a:off x="489526" y="1128584"/>
            <a:ext cx="6578000" cy="4838108"/>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425098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stricted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FAF56C3A-F056-4DCD-8981-DB5A6354CE26}"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latin typeface="Montserrat" pitchFamily="2" charset="77"/>
              </a:rPr>
              <a:t>RESTRICTED</a:t>
            </a:r>
            <a:endParaRPr lang="en-GB" sz="90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7" name="Text Placeholder 1">
            <a:extLst>
              <a:ext uri="{FF2B5EF4-FFF2-40B4-BE49-F238E27FC236}">
                <a16:creationId xmlns:a16="http://schemas.microsoft.com/office/drawing/2014/main" id="{A0C3C8BB-97A5-FCEA-6C4A-7792F1CEB28D}"/>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18" name="Text Placeholder 2">
            <a:extLst>
              <a:ext uri="{FF2B5EF4-FFF2-40B4-BE49-F238E27FC236}">
                <a16:creationId xmlns:a16="http://schemas.microsoft.com/office/drawing/2014/main" id="{A8ABE1FA-CD01-8EF7-8595-AEA458FA2AF1}"/>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spTree>
    <p:extLst>
      <p:ext uri="{BB962C8B-B14F-4D97-AF65-F5344CB8AC3E}">
        <p14:creationId xmlns:p14="http://schemas.microsoft.com/office/powerpoint/2010/main" val="55169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 &amp; Tex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61A204-59CF-CECB-F495-E342DA6680CA}"/>
              </a:ext>
            </a:extLst>
          </p:cNvPr>
          <p:cNvSpPr>
            <a:spLocks noGrp="1"/>
          </p:cNvSpPr>
          <p:nvPr>
            <p:ph sz="quarter" idx="26" hasCustomPrompt="1"/>
          </p:nvPr>
        </p:nvSpPr>
        <p:spPr>
          <a:xfrm>
            <a:off x="6264067" y="1673552"/>
            <a:ext cx="5438405" cy="4293139"/>
          </a:xfrm>
          <a:prstGeom prst="rect">
            <a:avLst/>
          </a:prstGeom>
        </p:spPr>
        <p:txBody>
          <a:bodyPr/>
          <a:lstStyle>
            <a:lvl1pPr marL="0" indent="0">
              <a:buNone/>
              <a:defRPr sz="1100">
                <a:solidFill>
                  <a:srgbClr val="EBECF0"/>
                </a:solidFill>
              </a:defRPr>
            </a:lvl1pPr>
          </a:lstStyle>
          <a:p>
            <a:r>
              <a:rPr lang="en-US" sz="1100"/>
              <a:t>Insert Text</a:t>
            </a:r>
            <a:endParaRPr lang="en-GB"/>
          </a:p>
        </p:txBody>
      </p:sp>
      <p:sp>
        <p:nvSpPr>
          <p:cNvPr id="3" name="Text Placeholder 1">
            <a:extLst>
              <a:ext uri="{FF2B5EF4-FFF2-40B4-BE49-F238E27FC236}">
                <a16:creationId xmlns:a16="http://schemas.microsoft.com/office/drawing/2014/main" id="{7D8EBAB7-69F0-004A-BD70-B5DEE11229AD}"/>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Text Placeholder 2">
            <a:extLst>
              <a:ext uri="{FF2B5EF4-FFF2-40B4-BE49-F238E27FC236}">
                <a16:creationId xmlns:a16="http://schemas.microsoft.com/office/drawing/2014/main" id="{29ABC256-02AD-72F2-0B46-7829DF1470C4}"/>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rgbClr val="003057"/>
                </a:solidFill>
                <a:latin typeface="Montserrat" pitchFamily="2" charset="77"/>
              </a:defRPr>
            </a:lvl1pPr>
          </a:lstStyle>
          <a:p>
            <a:r>
              <a:rPr lang="en-US"/>
              <a:t>Page Summary</a:t>
            </a:r>
            <a:endParaRPr lang="en-GB"/>
          </a:p>
        </p:txBody>
      </p:sp>
      <p:sp>
        <p:nvSpPr>
          <p:cNvPr id="5" name="Date Placeholder 3">
            <a:extLst>
              <a:ext uri="{FF2B5EF4-FFF2-40B4-BE49-F238E27FC236}">
                <a16:creationId xmlns:a16="http://schemas.microsoft.com/office/drawing/2014/main" id="{0450519A-6B59-7965-E7CA-19CA840A81E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F6A74AD-96EC-42C6-A5A8-7C50A75AB7F9}" type="datetimeyyyy">
              <a:rPr lang="en-GB" smtClean="0"/>
              <a:t>2025</a:t>
            </a:fld>
            <a:endParaRPr lang="en-GB"/>
          </a:p>
        </p:txBody>
      </p:sp>
      <p:sp>
        <p:nvSpPr>
          <p:cNvPr id="6" name="Text Placeholder 3">
            <a:extLst>
              <a:ext uri="{FF2B5EF4-FFF2-40B4-BE49-F238E27FC236}">
                <a16:creationId xmlns:a16="http://schemas.microsoft.com/office/drawing/2014/main" id="{F9814252-5DCF-EBAD-A01F-CFEACAF0581B}"/>
              </a:ext>
            </a:extLst>
          </p:cNvPr>
          <p:cNvSpPr>
            <a:spLocks noGrp="1"/>
          </p:cNvSpPr>
          <p:nvPr>
            <p:ph type="body" sz="quarter" idx="24" hasCustomPrompt="1"/>
          </p:nvPr>
        </p:nvSpPr>
        <p:spPr>
          <a:xfrm>
            <a:off x="489526" y="1673552"/>
            <a:ext cx="5705328" cy="4293139"/>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2506423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amp; Text Without Subtitle">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61A204-59CF-CECB-F495-E342DA6680CA}"/>
              </a:ext>
            </a:extLst>
          </p:cNvPr>
          <p:cNvSpPr>
            <a:spLocks noGrp="1"/>
          </p:cNvSpPr>
          <p:nvPr>
            <p:ph sz="quarter" idx="26" hasCustomPrompt="1"/>
          </p:nvPr>
        </p:nvSpPr>
        <p:spPr>
          <a:xfrm>
            <a:off x="6264067" y="1128584"/>
            <a:ext cx="5438405" cy="4838108"/>
          </a:xfrm>
          <a:prstGeom prst="rect">
            <a:avLst/>
          </a:prstGeom>
        </p:spPr>
        <p:txBody>
          <a:bodyPr/>
          <a:lstStyle>
            <a:lvl1pPr marL="0" indent="0">
              <a:buNone/>
              <a:defRPr sz="1100">
                <a:solidFill>
                  <a:srgbClr val="EBECF0"/>
                </a:solidFill>
              </a:defRPr>
            </a:lvl1pPr>
          </a:lstStyle>
          <a:p>
            <a:r>
              <a:rPr lang="en-US" sz="1100"/>
              <a:t>Insert Text</a:t>
            </a:r>
            <a:endParaRPr lang="en-GB"/>
          </a:p>
        </p:txBody>
      </p:sp>
      <p:sp>
        <p:nvSpPr>
          <p:cNvPr id="3" name="Text Placeholder 1">
            <a:extLst>
              <a:ext uri="{FF2B5EF4-FFF2-40B4-BE49-F238E27FC236}">
                <a16:creationId xmlns:a16="http://schemas.microsoft.com/office/drawing/2014/main" id="{7D8EBAB7-69F0-004A-BD70-B5DEE11229AD}"/>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Date Placeholder 3">
            <a:extLst>
              <a:ext uri="{FF2B5EF4-FFF2-40B4-BE49-F238E27FC236}">
                <a16:creationId xmlns:a16="http://schemas.microsoft.com/office/drawing/2014/main" id="{1D35BE91-98C3-CEFF-9BC5-5F5073A06B03}"/>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82D138A5-3677-49B1-AE43-A508ADADDDBD}" type="datetimeyyyy">
              <a:rPr lang="en-GB" smtClean="0"/>
              <a:t>2025</a:t>
            </a:fld>
            <a:endParaRPr lang="en-GB"/>
          </a:p>
        </p:txBody>
      </p:sp>
      <p:sp>
        <p:nvSpPr>
          <p:cNvPr id="6" name="Text Placeholder 3">
            <a:extLst>
              <a:ext uri="{FF2B5EF4-FFF2-40B4-BE49-F238E27FC236}">
                <a16:creationId xmlns:a16="http://schemas.microsoft.com/office/drawing/2014/main" id="{98705525-15E6-C9F7-FBE6-86577C10D2FB}"/>
              </a:ext>
            </a:extLst>
          </p:cNvPr>
          <p:cNvSpPr>
            <a:spLocks noGrp="1"/>
          </p:cNvSpPr>
          <p:nvPr>
            <p:ph type="body" sz="quarter" idx="24" hasCustomPrompt="1"/>
          </p:nvPr>
        </p:nvSpPr>
        <p:spPr>
          <a:xfrm>
            <a:off x="489526" y="1128584"/>
            <a:ext cx="5713566" cy="4838108"/>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3323363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10" name="Text Placeholder 2">
            <a:extLst>
              <a:ext uri="{FF2B5EF4-FFF2-40B4-BE49-F238E27FC236}">
                <a16:creationId xmlns:a16="http://schemas.microsoft.com/office/drawing/2014/main" id="{157E9438-4F8F-50C6-CD1E-2C06428B7353}"/>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rgbClr val="003057"/>
                </a:solidFill>
                <a:latin typeface="Montserrat" pitchFamily="2" charset="77"/>
              </a:defRPr>
            </a:lvl1pPr>
          </a:lstStyle>
          <a:p>
            <a:r>
              <a:rPr lang="en-US"/>
              <a:t>Page Summary</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B46532F-6B37-47EC-83FA-D87038FB1639}" type="datetimeyyyy">
              <a:rPr lang="en-GB" smtClean="0"/>
              <a:t>2025</a:t>
            </a:fld>
            <a:endParaRPr lang="en-GB"/>
          </a:p>
        </p:txBody>
      </p:sp>
      <p:sp>
        <p:nvSpPr>
          <p:cNvPr id="3" name="Text Placeholder 3">
            <a:extLst>
              <a:ext uri="{FF2B5EF4-FFF2-40B4-BE49-F238E27FC236}">
                <a16:creationId xmlns:a16="http://schemas.microsoft.com/office/drawing/2014/main" id="{6D5A2F80-2FFE-3CB8-FB19-C509BD024EDD}"/>
              </a:ext>
            </a:extLst>
          </p:cNvPr>
          <p:cNvSpPr>
            <a:spLocks noGrp="1"/>
          </p:cNvSpPr>
          <p:nvPr>
            <p:ph type="body" sz="quarter" idx="24" hasCustomPrompt="1"/>
          </p:nvPr>
        </p:nvSpPr>
        <p:spPr>
          <a:xfrm>
            <a:off x="489526" y="1673552"/>
            <a:ext cx="11212946" cy="4293139"/>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485613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Without Subtitl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Date Placeholder 3">
            <a:extLst>
              <a:ext uri="{FF2B5EF4-FFF2-40B4-BE49-F238E27FC236}">
                <a16:creationId xmlns:a16="http://schemas.microsoft.com/office/drawing/2014/main" id="{EEC2744F-AE70-6608-EFDE-18AB068C1BBF}"/>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7BF65636-5C23-4CA1-9004-DCF6984AEA57}" type="datetimeyyyy">
              <a:rPr lang="en-GB" smtClean="0"/>
              <a:t>2025</a:t>
            </a:fld>
            <a:endParaRPr lang="en-GB"/>
          </a:p>
        </p:txBody>
      </p:sp>
      <p:sp>
        <p:nvSpPr>
          <p:cNvPr id="5" name="Text Placeholder 3">
            <a:extLst>
              <a:ext uri="{FF2B5EF4-FFF2-40B4-BE49-F238E27FC236}">
                <a16:creationId xmlns:a16="http://schemas.microsoft.com/office/drawing/2014/main" id="{FE6D1982-BC4C-62BD-D013-3385AB49224D}"/>
              </a:ext>
            </a:extLst>
          </p:cNvPr>
          <p:cNvSpPr>
            <a:spLocks noGrp="1"/>
          </p:cNvSpPr>
          <p:nvPr>
            <p:ph type="body" sz="quarter" idx="24" hasCustomPrompt="1"/>
          </p:nvPr>
        </p:nvSpPr>
        <p:spPr>
          <a:xfrm>
            <a:off x="489526" y="1128584"/>
            <a:ext cx="11212946" cy="4838108"/>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3222489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10" name="Text Placeholder 2">
            <a:extLst>
              <a:ext uri="{FF2B5EF4-FFF2-40B4-BE49-F238E27FC236}">
                <a16:creationId xmlns:a16="http://schemas.microsoft.com/office/drawing/2014/main" id="{157E9438-4F8F-50C6-CD1E-2C06428B7353}"/>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chemeClr val="tx2"/>
                </a:solidFill>
                <a:latin typeface="Montserrat" pitchFamily="2" charset="77"/>
              </a:defRPr>
            </a:lvl1pPr>
          </a:lstStyle>
          <a:p>
            <a:r>
              <a:rPr lang="en-US"/>
              <a:t>Page Summary</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B46532F-6B37-47EC-83FA-D87038FB1639}" type="datetimeyyyy">
              <a:rPr lang="en-GB" smtClean="0"/>
              <a:t>2025</a:t>
            </a:fld>
            <a:endParaRPr lang="en-GB"/>
          </a:p>
        </p:txBody>
      </p:sp>
      <p:sp>
        <p:nvSpPr>
          <p:cNvPr id="4" name="Text Placeholder 3">
            <a:extLst>
              <a:ext uri="{FF2B5EF4-FFF2-40B4-BE49-F238E27FC236}">
                <a16:creationId xmlns:a16="http://schemas.microsoft.com/office/drawing/2014/main" id="{C4B5C4BD-CCF0-F92A-D771-3AF1F0113EAB}"/>
              </a:ext>
            </a:extLst>
          </p:cNvPr>
          <p:cNvSpPr>
            <a:spLocks noGrp="1"/>
          </p:cNvSpPr>
          <p:nvPr>
            <p:ph type="body" sz="quarter" idx="24" hasCustomPrompt="1"/>
          </p:nvPr>
        </p:nvSpPr>
        <p:spPr>
          <a:xfrm>
            <a:off x="489526" y="1673552"/>
            <a:ext cx="5516827" cy="4293139"/>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5" name="Text Placeholder 3">
            <a:extLst>
              <a:ext uri="{FF2B5EF4-FFF2-40B4-BE49-F238E27FC236}">
                <a16:creationId xmlns:a16="http://schemas.microsoft.com/office/drawing/2014/main" id="{68A8AB5A-1314-9E33-38E6-30961C6EC236}"/>
              </a:ext>
            </a:extLst>
          </p:cNvPr>
          <p:cNvSpPr>
            <a:spLocks noGrp="1"/>
          </p:cNvSpPr>
          <p:nvPr>
            <p:ph type="body" sz="quarter" idx="25" hasCustomPrompt="1"/>
          </p:nvPr>
        </p:nvSpPr>
        <p:spPr>
          <a:xfrm>
            <a:off x="6185645" y="1673552"/>
            <a:ext cx="5516827" cy="4293139"/>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4245716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Textbox Without Subtitle">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B46532F-6B37-47EC-83FA-D87038FB1639}" type="datetimeyyyy">
              <a:rPr lang="en-GB" smtClean="0"/>
              <a:t>2025</a:t>
            </a:fld>
            <a:endParaRPr lang="en-GB"/>
          </a:p>
        </p:txBody>
      </p:sp>
      <p:sp>
        <p:nvSpPr>
          <p:cNvPr id="4" name="Text Placeholder 3">
            <a:extLst>
              <a:ext uri="{FF2B5EF4-FFF2-40B4-BE49-F238E27FC236}">
                <a16:creationId xmlns:a16="http://schemas.microsoft.com/office/drawing/2014/main" id="{0C3C579A-C299-0516-50C9-EE9762856ED8}"/>
              </a:ext>
            </a:extLst>
          </p:cNvPr>
          <p:cNvSpPr>
            <a:spLocks noGrp="1"/>
          </p:cNvSpPr>
          <p:nvPr>
            <p:ph type="body" sz="quarter" idx="24" hasCustomPrompt="1"/>
          </p:nvPr>
        </p:nvSpPr>
        <p:spPr>
          <a:xfrm>
            <a:off x="489526" y="1128584"/>
            <a:ext cx="5516827" cy="4838108"/>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5" name="Text Placeholder 3">
            <a:extLst>
              <a:ext uri="{FF2B5EF4-FFF2-40B4-BE49-F238E27FC236}">
                <a16:creationId xmlns:a16="http://schemas.microsoft.com/office/drawing/2014/main" id="{240A711F-3D11-ABE2-709B-11DDA9CB5E24}"/>
              </a:ext>
            </a:extLst>
          </p:cNvPr>
          <p:cNvSpPr>
            <a:spLocks noGrp="1"/>
          </p:cNvSpPr>
          <p:nvPr>
            <p:ph type="body" sz="quarter" idx="25" hasCustomPrompt="1"/>
          </p:nvPr>
        </p:nvSpPr>
        <p:spPr>
          <a:xfrm>
            <a:off x="6185645" y="1128584"/>
            <a:ext cx="5516827" cy="4838108"/>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2774362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age 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a:xfrm>
            <a:off x="254834" y="6507505"/>
            <a:ext cx="2743200" cy="350495"/>
          </a:xfrm>
          <a:prstGeom prst="rect">
            <a:avLst/>
          </a:prstGeom>
        </p:spPr>
        <p:txBody>
          <a:bodyPr/>
          <a:lstStyle/>
          <a:p>
            <a:fld id="{797D18C4-215F-4043-9BBB-E7514C21CA66}" type="datetimeyyyy">
              <a:rPr lang="en-GB" smtClean="0"/>
              <a:t>2025</a:t>
            </a:fld>
            <a:endParaRPr lang="en-GB"/>
          </a:p>
        </p:txBody>
      </p:sp>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Tree>
    <p:extLst>
      <p:ext uri="{BB962C8B-B14F-4D97-AF65-F5344CB8AC3E}">
        <p14:creationId xmlns:p14="http://schemas.microsoft.com/office/powerpoint/2010/main" val="301279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age Title &amp; Sub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a:xfrm>
            <a:off x="254834" y="6507505"/>
            <a:ext cx="2743200" cy="350495"/>
          </a:xfrm>
          <a:prstGeom prst="rect">
            <a:avLst/>
          </a:prstGeom>
        </p:spPr>
        <p:txBody>
          <a:bodyPr/>
          <a:lstStyle/>
          <a:p>
            <a:fld id="{F33EE7C7-D06D-45FB-8B21-2AA3180F27D2}" type="datetimeyyyy">
              <a:rPr lang="en-GB" smtClean="0"/>
              <a:t>2025</a:t>
            </a:fld>
            <a:endParaRPr lang="en-GB"/>
          </a:p>
        </p:txBody>
      </p:sp>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Text Placeholder 2">
            <a:extLst>
              <a:ext uri="{FF2B5EF4-FFF2-40B4-BE49-F238E27FC236}">
                <a16:creationId xmlns:a16="http://schemas.microsoft.com/office/drawing/2014/main" id="{E8982194-BFBD-9502-0D8B-F5DD539968F4}"/>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200" b="1">
                <a:solidFill>
                  <a:srgbClr val="003057"/>
                </a:solidFill>
                <a:latin typeface="Montserrat" pitchFamily="2" charset="77"/>
              </a:defRPr>
            </a:lvl1pPr>
          </a:lstStyle>
          <a:p>
            <a:r>
              <a:rPr lang="en-US"/>
              <a:t>Page Summary</a:t>
            </a:r>
            <a:endParaRPr lang="en-GB"/>
          </a:p>
        </p:txBody>
      </p:sp>
    </p:spTree>
    <p:extLst>
      <p:ext uri="{BB962C8B-B14F-4D97-AF65-F5344CB8AC3E}">
        <p14:creationId xmlns:p14="http://schemas.microsoft.com/office/powerpoint/2010/main" val="1890140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_1 Image">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484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PROJECT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5597495" y="0"/>
            <a:ext cx="6586872" cy="6858000"/>
          </a:xfrm>
          <a:prstGeom prst="rect">
            <a:avLst/>
          </a:prstGeom>
          <a:noFill/>
        </p:spPr>
        <p:txBody>
          <a:bodyPr/>
          <a:lstStyle/>
          <a:p>
            <a:endParaRPr lang="en-GB"/>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4848000" cy="300182"/>
          </a:xfrm>
          <a:prstGeom prst="rect">
            <a:avLst/>
          </a:prstGeom>
        </p:spPr>
        <p:txBody>
          <a:bodyPr/>
          <a:lstStyle>
            <a:lvl1pPr marL="0" indent="0">
              <a:buNone/>
              <a:defRPr sz="1200" b="1">
                <a:solidFill>
                  <a:srgbClr val="003057"/>
                </a:solidFill>
                <a:latin typeface="Montserrat" pitchFamily="2" charset="77"/>
              </a:defRPr>
            </a:lvl1pPr>
          </a:lstStyle>
          <a:p>
            <a:r>
              <a:rPr lang="en-US"/>
              <a:t>Project Location</a:t>
            </a:r>
            <a:endParaRPr lang="en-GB"/>
          </a:p>
        </p:txBody>
      </p:sp>
      <p:sp>
        <p:nvSpPr>
          <p:cNvPr id="2" name="Date Placeholder 3">
            <a:extLst>
              <a:ext uri="{FF2B5EF4-FFF2-40B4-BE49-F238E27FC236}">
                <a16:creationId xmlns:a16="http://schemas.microsoft.com/office/drawing/2014/main" id="{E655B9C7-CAC8-C8A1-E6EF-8F2EFF1F124B}"/>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2A5C6B05-AD34-4CF1-A931-99B5F745D7AD}" type="datetimeyyyy">
              <a:rPr lang="en-GB" smtClean="0"/>
              <a:t>2025</a:t>
            </a:fld>
            <a:endParaRPr lang="en-GB"/>
          </a:p>
        </p:txBody>
      </p:sp>
      <p:sp>
        <p:nvSpPr>
          <p:cNvPr id="4" name="Text Placeholder 3">
            <a:extLst>
              <a:ext uri="{FF2B5EF4-FFF2-40B4-BE49-F238E27FC236}">
                <a16:creationId xmlns:a16="http://schemas.microsoft.com/office/drawing/2014/main" id="{ACC6E6AA-F64C-0C0D-78E3-0F184A51C1CA}"/>
              </a:ext>
            </a:extLst>
          </p:cNvPr>
          <p:cNvSpPr>
            <a:spLocks noGrp="1"/>
          </p:cNvSpPr>
          <p:nvPr>
            <p:ph type="body" sz="quarter" idx="24" hasCustomPrompt="1"/>
          </p:nvPr>
        </p:nvSpPr>
        <p:spPr>
          <a:xfrm>
            <a:off x="489526" y="1515762"/>
            <a:ext cx="4847998" cy="4450929"/>
          </a:xfrm>
          <a:prstGeom prst="rect">
            <a:avLst/>
          </a:prstGeom>
        </p:spPr>
        <p:txBody>
          <a:bodyPr/>
          <a:lstStyle>
            <a:lvl1pPr marL="171450" indent="-171450">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nSpc>
                <a:spcPct val="100000"/>
              </a:lnSpc>
              <a:buClr>
                <a:schemeClr val="accent2"/>
              </a:buClr>
              <a:buSzPct val="150000"/>
              <a:buFont typeface="Arial" panose="020B0604020202020204" pitchFamily="34" charset="0"/>
              <a:buChar char="•"/>
              <a:defRPr sz="1200"/>
            </a:lvl2pPr>
            <a:lvl3pPr marL="1085850" indent="-171450">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963092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_2 Image">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484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PROJECT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5597495" y="0"/>
            <a:ext cx="6586872" cy="3352800"/>
          </a:xfrm>
          <a:prstGeom prst="rect">
            <a:avLst/>
          </a:prstGeom>
          <a:noFill/>
        </p:spPr>
        <p:txBody>
          <a:bodyPr/>
          <a:lstStyle/>
          <a:p>
            <a:endParaRPr lang="en-GB"/>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4848000" cy="300182"/>
          </a:xfrm>
          <a:prstGeom prst="rect">
            <a:avLst/>
          </a:prstGeom>
        </p:spPr>
        <p:txBody>
          <a:bodyPr/>
          <a:lstStyle>
            <a:lvl1pPr marL="0" indent="0">
              <a:buNone/>
              <a:defRPr sz="1200" b="1">
                <a:solidFill>
                  <a:srgbClr val="003057"/>
                </a:solidFill>
                <a:latin typeface="Montserrat" pitchFamily="2" charset="77"/>
              </a:defRPr>
            </a:lvl1pPr>
          </a:lstStyle>
          <a:p>
            <a:r>
              <a:rPr lang="en-US"/>
              <a:t>Project Location</a:t>
            </a:r>
            <a:endParaRPr lang="en-GB"/>
          </a:p>
        </p:txBody>
      </p:sp>
      <p:sp>
        <p:nvSpPr>
          <p:cNvPr id="2" name="Date Placeholder 3">
            <a:extLst>
              <a:ext uri="{FF2B5EF4-FFF2-40B4-BE49-F238E27FC236}">
                <a16:creationId xmlns:a16="http://schemas.microsoft.com/office/drawing/2014/main" id="{E655B9C7-CAC8-C8A1-E6EF-8F2EFF1F124B}"/>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2A5C6B05-AD34-4CF1-A931-99B5F745D7AD}" type="datetimeyyyy">
              <a:rPr lang="en-GB" smtClean="0"/>
              <a:t>2025</a:t>
            </a:fld>
            <a:endParaRPr lang="en-GB"/>
          </a:p>
        </p:txBody>
      </p:sp>
      <p:sp>
        <p:nvSpPr>
          <p:cNvPr id="4" name="Picture Placeholder 1">
            <a:extLst>
              <a:ext uri="{FF2B5EF4-FFF2-40B4-BE49-F238E27FC236}">
                <a16:creationId xmlns:a16="http://schemas.microsoft.com/office/drawing/2014/main" id="{992008D1-0FAB-2EF1-9180-764E7A42C13E}"/>
              </a:ext>
            </a:extLst>
          </p:cNvPr>
          <p:cNvSpPr>
            <a:spLocks noGrp="1"/>
          </p:cNvSpPr>
          <p:nvPr>
            <p:ph type="pic" sz="quarter" idx="25"/>
          </p:nvPr>
        </p:nvSpPr>
        <p:spPr>
          <a:xfrm>
            <a:off x="5597495" y="3429001"/>
            <a:ext cx="6586872" cy="3429000"/>
          </a:xfrm>
          <a:prstGeom prst="rect">
            <a:avLst/>
          </a:prstGeom>
          <a:noFill/>
        </p:spPr>
        <p:txBody>
          <a:bodyPr/>
          <a:lstStyle/>
          <a:p>
            <a:endParaRPr lang="en-GB"/>
          </a:p>
        </p:txBody>
      </p:sp>
      <p:sp>
        <p:nvSpPr>
          <p:cNvPr id="5" name="Text Placeholder 3">
            <a:extLst>
              <a:ext uri="{FF2B5EF4-FFF2-40B4-BE49-F238E27FC236}">
                <a16:creationId xmlns:a16="http://schemas.microsoft.com/office/drawing/2014/main" id="{B6950596-69F6-A2F3-7B59-274F36BA0E2D}"/>
              </a:ext>
            </a:extLst>
          </p:cNvPr>
          <p:cNvSpPr>
            <a:spLocks noGrp="1"/>
          </p:cNvSpPr>
          <p:nvPr>
            <p:ph type="body" sz="quarter" idx="24" hasCustomPrompt="1"/>
          </p:nvPr>
        </p:nvSpPr>
        <p:spPr>
          <a:xfrm>
            <a:off x="489526" y="1515762"/>
            <a:ext cx="4847998" cy="4450929"/>
          </a:xfrm>
          <a:prstGeom prst="rect">
            <a:avLst/>
          </a:prstGeom>
        </p:spPr>
        <p:txBody>
          <a:bodyPr/>
          <a:lstStyle>
            <a:lvl1pPr marL="171450" indent="-171450" algn="l">
              <a:lnSpc>
                <a:spcPct val="100000"/>
              </a:lnSpc>
              <a:spcBef>
                <a:spcPts val="600"/>
              </a:spcBef>
              <a:buClr>
                <a:schemeClr val="accent2"/>
              </a:buClr>
              <a:buSzPct val="150000"/>
              <a:buFont typeface="Arial" panose="020B0604020202020204" pitchFamily="34" charset="0"/>
              <a:buChar char="•"/>
              <a:defRPr sz="1200">
                <a:solidFill>
                  <a:srgbClr val="003057"/>
                </a:solidFill>
                <a:latin typeface="Montserrat" panose="00000500000000000000" pitchFamily="50" charset="0"/>
              </a:defRPr>
            </a:lvl1pPr>
            <a:lvl2pPr marL="628650" indent="-171450" algn="l">
              <a:lnSpc>
                <a:spcPct val="100000"/>
              </a:lnSpc>
              <a:buClr>
                <a:schemeClr val="accent2"/>
              </a:buClr>
              <a:buSzPct val="150000"/>
              <a:buFont typeface="Arial" panose="020B0604020202020204" pitchFamily="34" charset="0"/>
              <a:buChar char="•"/>
              <a:defRPr sz="1200"/>
            </a:lvl2pPr>
            <a:lvl3pPr marL="1085850" indent="-171450" algn="l">
              <a:lnSpc>
                <a:spcPct val="100000"/>
              </a:lnSpc>
              <a:buClr>
                <a:schemeClr val="accent2"/>
              </a:buClr>
              <a:buSzPct val="150000"/>
              <a:buFont typeface="Arial" panose="020B0604020202020204" pitchFamily="34" charset="0"/>
              <a:buChar char="•"/>
              <a:defRPr sz="12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304464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ret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DEAE670A-EE05-47E9-9F9C-2CAEC46DAEBE}"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latin typeface="Montserrat" pitchFamily="2" charset="77"/>
              </a:rPr>
              <a:t>RESTRICTED</a:t>
            </a:r>
            <a:endParaRPr lang="en-GB" sz="90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7" name="Text Placeholder 1">
            <a:extLst>
              <a:ext uri="{FF2B5EF4-FFF2-40B4-BE49-F238E27FC236}">
                <a16:creationId xmlns:a16="http://schemas.microsoft.com/office/drawing/2014/main" id="{D521ACA3-09BC-2CE3-482D-B0F269E1C0CA}"/>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18" name="Text Placeholder 2">
            <a:extLst>
              <a:ext uri="{FF2B5EF4-FFF2-40B4-BE49-F238E27FC236}">
                <a16:creationId xmlns:a16="http://schemas.microsoft.com/office/drawing/2014/main" id="{A2D562F4-D98B-9AEC-220B-71CBF4496DB4}"/>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spTree>
    <p:extLst>
      <p:ext uri="{BB962C8B-B14F-4D97-AF65-F5344CB8AC3E}">
        <p14:creationId xmlns:p14="http://schemas.microsoft.com/office/powerpoint/2010/main" val="2996918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a:xfrm>
            <a:off x="254834" y="6507505"/>
            <a:ext cx="2743200" cy="350495"/>
          </a:xfrm>
          <a:prstGeom prst="rect">
            <a:avLst/>
          </a:prstGeom>
        </p:spPr>
        <p:txBody>
          <a:bodyPr/>
          <a:lstStyle/>
          <a:p>
            <a:fld id="{E9F0CFDC-EAE5-49AC-ADCF-1AA3589FFEEA}" type="datetimeyyyy">
              <a:rPr lang="en-GB" smtClean="0"/>
              <a:t>2025</a:t>
            </a:fld>
            <a:endParaRPr lang="en-GB"/>
          </a:p>
        </p:txBody>
      </p:sp>
    </p:spTree>
    <p:extLst>
      <p:ext uri="{BB962C8B-B14F-4D97-AF65-F5344CB8AC3E}">
        <p14:creationId xmlns:p14="http://schemas.microsoft.com/office/powerpoint/2010/main" val="325024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Page - 2 Titles">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FA0EBCFA-5527-9640-192E-2DA28DD29B25}"/>
              </a:ext>
            </a:extLst>
          </p:cNvPr>
          <p:cNvSpPr>
            <a:spLocks noGrp="1"/>
          </p:cNvSpPr>
          <p:nvPr>
            <p:ph type="pic" sz="quarter" idx="22"/>
          </p:nvPr>
        </p:nvSpPr>
        <p:spPr>
          <a:xfrm>
            <a:off x="5276850" y="0"/>
            <a:ext cx="6915150" cy="6858000"/>
          </a:xfrm>
          <a:prstGeom prst="rect">
            <a:avLst/>
          </a:prstGeom>
        </p:spPr>
        <p:txBody>
          <a:bodyPr/>
          <a:lstStyle/>
          <a:p>
            <a:endParaRPr lang="en-GB"/>
          </a:p>
        </p:txBody>
      </p:sp>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E026A8BB-738B-497B-A44B-628096B4A591}" type="datetimeyyyy">
              <a:rPr lang="en-GB" smtClean="0"/>
              <a:t>2025</a:t>
            </a:fld>
            <a:endParaRPr lang="en-GB"/>
          </a:p>
        </p:txBody>
      </p:sp>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7" name="TextBox 6">
            <a:extLst>
              <a:ext uri="{FF2B5EF4-FFF2-40B4-BE49-F238E27FC236}">
                <a16:creationId xmlns:a16="http://schemas.microsoft.com/office/drawing/2014/main" id="{652A7AE0-C5B9-4D3E-1456-A3801AB6F9AC}"/>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003057"/>
                </a:solidFill>
                <a:latin typeface="League Spartan" pitchFamily="2" charset="77"/>
              </a:rPr>
              <a:t>CONTENTS</a:t>
            </a:r>
            <a:endParaRPr lang="en-GB" sz="3600" b="1" i="0">
              <a:solidFill>
                <a:srgbClr val="003057"/>
              </a:solidFill>
              <a:latin typeface="League Spartan" pitchFamily="2" charset="77"/>
            </a:endParaRPr>
          </a:p>
        </p:txBody>
      </p:sp>
    </p:spTree>
    <p:extLst>
      <p:ext uri="{BB962C8B-B14F-4D97-AF65-F5344CB8AC3E}">
        <p14:creationId xmlns:p14="http://schemas.microsoft.com/office/powerpoint/2010/main" val="1701031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Page - 3 Titl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E1261AD6-2E3F-4AD5-9E2A-44CCA68852EC}" type="datetimeyyyy">
              <a:rPr lang="en-GB" smtClean="0"/>
              <a:t>2025</a:t>
            </a:fld>
            <a:endParaRPr lang="en-GB"/>
          </a:p>
        </p:txBody>
      </p:sp>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solidFill>
                <a:schemeClr val="accent1"/>
              </a:solidFill>
            </a:endParaRPr>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solidFill>
                <a:schemeClr val="accent1"/>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solidFill>
                <a:schemeClr val="accent1"/>
              </a:solidFill>
            </a:endParaRPr>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7" name="TextBox 6">
            <a:extLst>
              <a:ext uri="{FF2B5EF4-FFF2-40B4-BE49-F238E27FC236}">
                <a16:creationId xmlns:a16="http://schemas.microsoft.com/office/drawing/2014/main" id="{CD1E54C8-1D23-E09C-D9C1-47D43513924E}"/>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003057"/>
                </a:solidFill>
                <a:latin typeface="League Spartan" pitchFamily="2" charset="77"/>
              </a:rPr>
              <a:t>CONTENTS</a:t>
            </a:r>
            <a:endParaRPr lang="en-GB" sz="3600" b="1" i="0">
              <a:solidFill>
                <a:srgbClr val="003057"/>
              </a:solidFill>
              <a:latin typeface="League Spartan" pitchFamily="2" charset="77"/>
            </a:endParaRPr>
          </a:p>
        </p:txBody>
      </p:sp>
      <p:sp>
        <p:nvSpPr>
          <p:cNvPr id="8" name="Picture Placeholder 1">
            <a:extLst>
              <a:ext uri="{FF2B5EF4-FFF2-40B4-BE49-F238E27FC236}">
                <a16:creationId xmlns:a16="http://schemas.microsoft.com/office/drawing/2014/main" id="{105580ED-FA39-3869-FBA0-67235D831D8C}"/>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2536753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Page - 4 Titl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2C07A314-16E8-455E-820C-67168DA2BBE3}" type="datetimeyyyy">
              <a:rPr lang="en-GB" smtClean="0"/>
              <a:t>2025</a:t>
            </a:fld>
            <a:endParaRPr lang="en-GB"/>
          </a:p>
        </p:txBody>
      </p:sp>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2" name="Parallelogram 2">
            <a:extLst>
              <a:ext uri="{FF2B5EF4-FFF2-40B4-BE49-F238E27FC236}">
                <a16:creationId xmlns:a16="http://schemas.microsoft.com/office/drawing/2014/main" id="{083070F9-51E0-4995-433F-29325C99A15E}"/>
              </a:ext>
            </a:extLst>
          </p:cNvPr>
          <p:cNvSpPr>
            <a:spLocks noChangeArrowheads="1"/>
          </p:cNvSpPr>
          <p:nvPr userDrawn="1"/>
        </p:nvSpPr>
        <p:spPr bwMode="auto">
          <a:xfrm flipV="1">
            <a:off x="-104503" y="357510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3" name="Text Placeholder 2">
            <a:extLst>
              <a:ext uri="{FF2B5EF4-FFF2-40B4-BE49-F238E27FC236}">
                <a16:creationId xmlns:a16="http://schemas.microsoft.com/office/drawing/2014/main" id="{0446C9C2-14B4-8BF1-B677-52E07C76672D}"/>
              </a:ext>
            </a:extLst>
          </p:cNvPr>
          <p:cNvSpPr>
            <a:spLocks noGrp="1"/>
          </p:cNvSpPr>
          <p:nvPr>
            <p:ph type="body" sz="quarter" idx="26" hasCustomPrompt="1"/>
          </p:nvPr>
        </p:nvSpPr>
        <p:spPr>
          <a:xfrm>
            <a:off x="489522" y="3576262"/>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7" name="TextBox 6">
            <a:extLst>
              <a:ext uri="{FF2B5EF4-FFF2-40B4-BE49-F238E27FC236}">
                <a16:creationId xmlns:a16="http://schemas.microsoft.com/office/drawing/2014/main" id="{BB397102-2A86-76F3-3905-0386561C76CA}"/>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003057"/>
                </a:solidFill>
                <a:latin typeface="League Spartan" pitchFamily="2" charset="77"/>
              </a:rPr>
              <a:t>CONTENTS</a:t>
            </a:r>
            <a:endParaRPr lang="en-GB" sz="3600" b="1" i="0">
              <a:solidFill>
                <a:srgbClr val="003057"/>
              </a:solidFill>
              <a:latin typeface="League Spartan" pitchFamily="2" charset="77"/>
            </a:endParaRPr>
          </a:p>
        </p:txBody>
      </p:sp>
      <p:sp>
        <p:nvSpPr>
          <p:cNvPr id="8" name="Picture Placeholder 1">
            <a:extLst>
              <a:ext uri="{FF2B5EF4-FFF2-40B4-BE49-F238E27FC236}">
                <a16:creationId xmlns:a16="http://schemas.microsoft.com/office/drawing/2014/main" id="{EBAD1F6D-8C73-53B0-0AFF-D5198286BDDC}"/>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288556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Page - 5 Titl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EF700C4F-6EF1-4D7D-A354-03E3F58972BA}" type="datetimeyyyy">
              <a:rPr lang="en-GB" smtClean="0"/>
              <a:t>2025</a:t>
            </a:fld>
            <a:endParaRPr lang="en-GB"/>
          </a:p>
        </p:txBody>
      </p:sp>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2" name="Parallelogram 2">
            <a:extLst>
              <a:ext uri="{FF2B5EF4-FFF2-40B4-BE49-F238E27FC236}">
                <a16:creationId xmlns:a16="http://schemas.microsoft.com/office/drawing/2014/main" id="{083070F9-51E0-4995-433F-29325C99A15E}"/>
              </a:ext>
            </a:extLst>
          </p:cNvPr>
          <p:cNvSpPr>
            <a:spLocks noChangeArrowheads="1"/>
          </p:cNvSpPr>
          <p:nvPr userDrawn="1"/>
        </p:nvSpPr>
        <p:spPr bwMode="auto">
          <a:xfrm flipV="1">
            <a:off x="-104503" y="357510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3" name="Text Placeholder 2">
            <a:extLst>
              <a:ext uri="{FF2B5EF4-FFF2-40B4-BE49-F238E27FC236}">
                <a16:creationId xmlns:a16="http://schemas.microsoft.com/office/drawing/2014/main" id="{0446C9C2-14B4-8BF1-B677-52E07C76672D}"/>
              </a:ext>
            </a:extLst>
          </p:cNvPr>
          <p:cNvSpPr>
            <a:spLocks noGrp="1"/>
          </p:cNvSpPr>
          <p:nvPr>
            <p:ph type="body" sz="quarter" idx="26" hasCustomPrompt="1"/>
          </p:nvPr>
        </p:nvSpPr>
        <p:spPr>
          <a:xfrm>
            <a:off x="489522" y="3576262"/>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4" name="Parallelogram 2">
            <a:extLst>
              <a:ext uri="{FF2B5EF4-FFF2-40B4-BE49-F238E27FC236}">
                <a16:creationId xmlns:a16="http://schemas.microsoft.com/office/drawing/2014/main" id="{516C0D21-9FCB-3DD2-2003-08628C694365}"/>
              </a:ext>
            </a:extLst>
          </p:cNvPr>
          <p:cNvSpPr>
            <a:spLocks noChangeArrowheads="1"/>
          </p:cNvSpPr>
          <p:nvPr userDrawn="1"/>
        </p:nvSpPr>
        <p:spPr bwMode="auto">
          <a:xfrm flipV="1">
            <a:off x="-104503" y="4277567"/>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5" name="Text Placeholder 2">
            <a:extLst>
              <a:ext uri="{FF2B5EF4-FFF2-40B4-BE49-F238E27FC236}">
                <a16:creationId xmlns:a16="http://schemas.microsoft.com/office/drawing/2014/main" id="{30D6547E-2EC9-D37C-A4B9-E13070CAF597}"/>
              </a:ext>
            </a:extLst>
          </p:cNvPr>
          <p:cNvSpPr>
            <a:spLocks noGrp="1"/>
          </p:cNvSpPr>
          <p:nvPr>
            <p:ph type="body" sz="quarter" idx="27" hasCustomPrompt="1"/>
          </p:nvPr>
        </p:nvSpPr>
        <p:spPr>
          <a:xfrm>
            <a:off x="489522" y="4278718"/>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7" name="TextBox 6">
            <a:extLst>
              <a:ext uri="{FF2B5EF4-FFF2-40B4-BE49-F238E27FC236}">
                <a16:creationId xmlns:a16="http://schemas.microsoft.com/office/drawing/2014/main" id="{643345C3-3A09-DAC7-ED1C-5D665B641975}"/>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003057"/>
                </a:solidFill>
                <a:latin typeface="League Spartan" pitchFamily="2" charset="77"/>
              </a:rPr>
              <a:t>CONTENTS</a:t>
            </a:r>
            <a:endParaRPr lang="en-GB" sz="3600" b="1" i="0">
              <a:solidFill>
                <a:srgbClr val="003057"/>
              </a:solidFill>
              <a:latin typeface="League Spartan" pitchFamily="2" charset="77"/>
            </a:endParaRPr>
          </a:p>
        </p:txBody>
      </p:sp>
      <p:sp>
        <p:nvSpPr>
          <p:cNvPr id="8" name="Picture Placeholder 1">
            <a:extLst>
              <a:ext uri="{FF2B5EF4-FFF2-40B4-BE49-F238E27FC236}">
                <a16:creationId xmlns:a16="http://schemas.microsoft.com/office/drawing/2014/main" id="{C37ABE6B-B5EC-6FAF-39CF-D4D19F5C495E}"/>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1853513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Page - 6 Titl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p:txBody>
          <a:bodyPr/>
          <a:lstStyle/>
          <a:p>
            <a:fld id="{944ECCC1-D263-409C-A311-85025ED3DB16}" type="datetimeyyyy">
              <a:rPr lang="en-GB" smtClean="0"/>
              <a:t>2025</a:t>
            </a:fld>
            <a:endParaRPr lang="en-GB"/>
          </a:p>
        </p:txBody>
      </p:sp>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2" name="Parallelogram 2">
            <a:extLst>
              <a:ext uri="{FF2B5EF4-FFF2-40B4-BE49-F238E27FC236}">
                <a16:creationId xmlns:a16="http://schemas.microsoft.com/office/drawing/2014/main" id="{083070F9-51E0-4995-433F-29325C99A15E}"/>
              </a:ext>
            </a:extLst>
          </p:cNvPr>
          <p:cNvSpPr>
            <a:spLocks noChangeArrowheads="1"/>
          </p:cNvSpPr>
          <p:nvPr userDrawn="1"/>
        </p:nvSpPr>
        <p:spPr bwMode="auto">
          <a:xfrm flipV="1">
            <a:off x="-104503" y="3575109"/>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3" name="Text Placeholder 2">
            <a:extLst>
              <a:ext uri="{FF2B5EF4-FFF2-40B4-BE49-F238E27FC236}">
                <a16:creationId xmlns:a16="http://schemas.microsoft.com/office/drawing/2014/main" id="{0446C9C2-14B4-8BF1-B677-52E07C76672D}"/>
              </a:ext>
            </a:extLst>
          </p:cNvPr>
          <p:cNvSpPr>
            <a:spLocks noGrp="1"/>
          </p:cNvSpPr>
          <p:nvPr>
            <p:ph type="body" sz="quarter" idx="26" hasCustomPrompt="1"/>
          </p:nvPr>
        </p:nvSpPr>
        <p:spPr>
          <a:xfrm>
            <a:off x="489522" y="3576262"/>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24" name="Parallelogram 2">
            <a:extLst>
              <a:ext uri="{FF2B5EF4-FFF2-40B4-BE49-F238E27FC236}">
                <a16:creationId xmlns:a16="http://schemas.microsoft.com/office/drawing/2014/main" id="{516C0D21-9FCB-3DD2-2003-08628C694365}"/>
              </a:ext>
            </a:extLst>
          </p:cNvPr>
          <p:cNvSpPr>
            <a:spLocks noChangeArrowheads="1"/>
          </p:cNvSpPr>
          <p:nvPr userDrawn="1"/>
        </p:nvSpPr>
        <p:spPr bwMode="auto">
          <a:xfrm flipV="1">
            <a:off x="-104503" y="4277567"/>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25" name="Text Placeholder 2">
            <a:extLst>
              <a:ext uri="{FF2B5EF4-FFF2-40B4-BE49-F238E27FC236}">
                <a16:creationId xmlns:a16="http://schemas.microsoft.com/office/drawing/2014/main" id="{30D6547E-2EC9-D37C-A4B9-E13070CAF597}"/>
              </a:ext>
            </a:extLst>
          </p:cNvPr>
          <p:cNvSpPr>
            <a:spLocks noGrp="1"/>
          </p:cNvSpPr>
          <p:nvPr>
            <p:ph type="body" sz="quarter" idx="27" hasCustomPrompt="1"/>
          </p:nvPr>
        </p:nvSpPr>
        <p:spPr>
          <a:xfrm>
            <a:off x="489522" y="4278718"/>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9" name="Parallelogram 2">
            <a:extLst>
              <a:ext uri="{FF2B5EF4-FFF2-40B4-BE49-F238E27FC236}">
                <a16:creationId xmlns:a16="http://schemas.microsoft.com/office/drawing/2014/main" id="{B0E90706-54B4-4716-DE82-E9D34FE551CD}"/>
              </a:ext>
            </a:extLst>
          </p:cNvPr>
          <p:cNvSpPr>
            <a:spLocks noChangeArrowheads="1"/>
          </p:cNvSpPr>
          <p:nvPr userDrawn="1"/>
        </p:nvSpPr>
        <p:spPr bwMode="auto">
          <a:xfrm flipV="1">
            <a:off x="-104503" y="4980023"/>
            <a:ext cx="4345577" cy="350495"/>
          </a:xfrm>
          <a:prstGeom prst="parallelogram">
            <a:avLst>
              <a:gd name="adj" fmla="val 25057"/>
            </a:avLst>
          </a:prstGeom>
          <a:solidFill>
            <a:schemeClr val="tx2"/>
          </a:solidFill>
          <a:ln>
            <a:noFill/>
          </a:ln>
        </p:spPr>
        <p:txBody>
          <a:bodyPr vert="horz" wrap="square" lIns="91440" tIns="45720" rIns="91440" bIns="45720" numCol="1" anchor="ctr" anchorCtr="0" compatLnSpc="1">
            <a:prstTxWarp prst="textNoShape">
              <a:avLst/>
            </a:prstTxWarp>
          </a:bodyPr>
          <a:lstStyle/>
          <a:p>
            <a:endParaRPr lang="en-GB"/>
          </a:p>
        </p:txBody>
      </p:sp>
      <p:sp>
        <p:nvSpPr>
          <p:cNvPr id="10" name="Text Placeholder 2">
            <a:extLst>
              <a:ext uri="{FF2B5EF4-FFF2-40B4-BE49-F238E27FC236}">
                <a16:creationId xmlns:a16="http://schemas.microsoft.com/office/drawing/2014/main" id="{E2FD1C18-D896-FE14-6542-EFE083396D69}"/>
              </a:ext>
            </a:extLst>
          </p:cNvPr>
          <p:cNvSpPr>
            <a:spLocks noGrp="1"/>
          </p:cNvSpPr>
          <p:nvPr>
            <p:ph type="body" sz="quarter" idx="28" hasCustomPrompt="1"/>
          </p:nvPr>
        </p:nvSpPr>
        <p:spPr>
          <a:xfrm>
            <a:off x="489522" y="4981174"/>
            <a:ext cx="3542545" cy="365125"/>
          </a:xfrm>
          <a:prstGeom prst="rect">
            <a:avLst/>
          </a:prstGeom>
        </p:spPr>
        <p:txBody>
          <a:bodyPr anchor="ctr"/>
          <a:lstStyle>
            <a:lvl1pPr marL="0" indent="0">
              <a:buNone/>
              <a:defRPr sz="1400" b="1" i="0">
                <a:solidFill>
                  <a:schemeClr val="accent1"/>
                </a:solidFill>
                <a:latin typeface="League Spartan" pitchFamily="2" charset="77"/>
              </a:defRPr>
            </a:lvl1pPr>
          </a:lstStyle>
          <a:p>
            <a:r>
              <a:rPr lang="en-US"/>
              <a:t>ITEM/SECTION NO./NAME</a:t>
            </a:r>
            <a:endParaRPr lang="en-GB"/>
          </a:p>
        </p:txBody>
      </p:sp>
      <p:sp>
        <p:nvSpPr>
          <p:cNvPr id="7" name="TextBox 6">
            <a:extLst>
              <a:ext uri="{FF2B5EF4-FFF2-40B4-BE49-F238E27FC236}">
                <a16:creationId xmlns:a16="http://schemas.microsoft.com/office/drawing/2014/main" id="{77CE5905-9CEC-6EA0-A65F-7083EB8712E2}"/>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003057"/>
                </a:solidFill>
                <a:latin typeface="League Spartan" pitchFamily="2" charset="77"/>
              </a:rPr>
              <a:t>CONTENTS</a:t>
            </a:r>
            <a:endParaRPr lang="en-GB" sz="3600" b="1" i="0">
              <a:solidFill>
                <a:srgbClr val="003057"/>
              </a:solidFill>
              <a:latin typeface="League Spartan" pitchFamily="2" charset="77"/>
            </a:endParaRPr>
          </a:p>
        </p:txBody>
      </p:sp>
      <p:sp>
        <p:nvSpPr>
          <p:cNvPr id="8" name="Picture Placeholder 1">
            <a:extLst>
              <a:ext uri="{FF2B5EF4-FFF2-40B4-BE49-F238E27FC236}">
                <a16:creationId xmlns:a16="http://schemas.microsoft.com/office/drawing/2014/main" id="{637A81D5-88D5-1D79-E919-AA8A7154C4DF}"/>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1932678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Page - 2 Titles">
    <p:bg>
      <p:bgPr>
        <a:solidFill>
          <a:srgbClr val="003057"/>
        </a:solidFill>
        <a:effectLst/>
      </p:bgPr>
    </p:bg>
    <p:spTree>
      <p:nvGrpSpPr>
        <p:cNvPr id="1" name=""/>
        <p:cNvGrpSpPr/>
        <p:nvPr/>
      </p:nvGrpSpPr>
      <p:grpSpPr>
        <a:xfrm>
          <a:off x="0" y="0"/>
          <a:ext cx="0" cy="0"/>
          <a:chOff x="0" y="0"/>
          <a:chExt cx="0" cy="0"/>
        </a:xfrm>
      </p:grpSpPr>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5" name="Date Placeholder 2">
            <a:extLst>
              <a:ext uri="{FF2B5EF4-FFF2-40B4-BE49-F238E27FC236}">
                <a16:creationId xmlns:a16="http://schemas.microsoft.com/office/drawing/2014/main" id="{9E56D186-17B1-A6C6-BE42-14BA5422BB1A}"/>
              </a:ext>
            </a:extLst>
          </p:cNvPr>
          <p:cNvSpPr>
            <a:spLocks noGrp="1"/>
          </p:cNvSpPr>
          <p:nvPr>
            <p:ph type="dt" sz="half" idx="10"/>
          </p:nvPr>
        </p:nvSpPr>
        <p:spPr>
          <a:xfrm>
            <a:off x="254834" y="6507505"/>
            <a:ext cx="2743200" cy="350495"/>
          </a:xfrm>
          <a:prstGeom prst="rect">
            <a:avLst/>
          </a:prstGeom>
        </p:spPr>
        <p:txBody>
          <a:bodyPr/>
          <a:lstStyle>
            <a:lvl1pPr>
              <a:defRPr>
                <a:solidFill>
                  <a:srgbClr val="EBECF0"/>
                </a:solidFill>
              </a:defRPr>
            </a:lvl1pPr>
          </a:lstStyle>
          <a:p>
            <a:fld id="{0AF4B355-89D1-45DF-8A84-C2F867F2C26A}" type="datetimeyyyy">
              <a:rPr lang="en-GB" smtClean="0"/>
              <a:t>2025</a:t>
            </a:fld>
            <a:endParaRPr lang="en-GB"/>
          </a:p>
        </p:txBody>
      </p:sp>
      <p:sp>
        <p:nvSpPr>
          <p:cNvPr id="6" name="TextBox 5">
            <a:extLst>
              <a:ext uri="{FF2B5EF4-FFF2-40B4-BE49-F238E27FC236}">
                <a16:creationId xmlns:a16="http://schemas.microsoft.com/office/drawing/2014/main" id="{D067549F-273E-3016-BC8A-7C7772A00CCB}"/>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55EBB9"/>
                </a:solidFill>
                <a:latin typeface="League Spartan" pitchFamily="2" charset="77"/>
              </a:rPr>
              <a:t>CONTENTS</a:t>
            </a:r>
            <a:endParaRPr lang="en-GB" sz="3600" b="1" i="0">
              <a:solidFill>
                <a:srgbClr val="55EBB9"/>
              </a:solidFill>
              <a:latin typeface="League Spartan" pitchFamily="2" charset="77"/>
            </a:endParaRPr>
          </a:p>
        </p:txBody>
      </p:sp>
      <p:sp>
        <p:nvSpPr>
          <p:cNvPr id="9" name="Picture Placeholder 1">
            <a:extLst>
              <a:ext uri="{FF2B5EF4-FFF2-40B4-BE49-F238E27FC236}">
                <a16:creationId xmlns:a16="http://schemas.microsoft.com/office/drawing/2014/main" id="{DC8D3C11-4C19-DB5A-DF44-D6307D2E2973}"/>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438301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Page - 3 Titles">
    <p:bg>
      <p:bgPr>
        <a:solidFill>
          <a:srgbClr val="003057"/>
        </a:solidFill>
        <a:effectLst/>
      </p:bgPr>
    </p:bg>
    <p:spTree>
      <p:nvGrpSpPr>
        <p:cNvPr id="1" name=""/>
        <p:cNvGrpSpPr/>
        <p:nvPr/>
      </p:nvGrpSpPr>
      <p:grpSpPr>
        <a:xfrm>
          <a:off x="0" y="0"/>
          <a:ext cx="0" cy="0"/>
          <a:chOff x="0" y="0"/>
          <a:chExt cx="0" cy="0"/>
        </a:xfrm>
      </p:grpSpPr>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5" name="Date Placeholder 2">
            <a:extLst>
              <a:ext uri="{FF2B5EF4-FFF2-40B4-BE49-F238E27FC236}">
                <a16:creationId xmlns:a16="http://schemas.microsoft.com/office/drawing/2014/main" id="{D184182C-BEB4-6D58-784A-A15BCA0B747A}"/>
              </a:ext>
            </a:extLst>
          </p:cNvPr>
          <p:cNvSpPr>
            <a:spLocks noGrp="1"/>
          </p:cNvSpPr>
          <p:nvPr>
            <p:ph type="dt" sz="half" idx="10"/>
          </p:nvPr>
        </p:nvSpPr>
        <p:spPr>
          <a:xfrm>
            <a:off x="254834" y="6507505"/>
            <a:ext cx="2743200" cy="350495"/>
          </a:xfrm>
          <a:prstGeom prst="rect">
            <a:avLst/>
          </a:prstGeom>
        </p:spPr>
        <p:txBody>
          <a:bodyPr/>
          <a:lstStyle>
            <a:lvl1pPr>
              <a:defRPr>
                <a:solidFill>
                  <a:srgbClr val="EBECF0"/>
                </a:solidFill>
              </a:defRPr>
            </a:lvl1pPr>
          </a:lstStyle>
          <a:p>
            <a:fld id="{415A072C-5034-4252-A23D-7B73DC84CA20}" type="datetimeyyyy">
              <a:rPr lang="en-GB" smtClean="0"/>
              <a:t>2025</a:t>
            </a:fld>
            <a:endParaRPr lang="en-GB"/>
          </a:p>
        </p:txBody>
      </p:sp>
      <p:sp>
        <p:nvSpPr>
          <p:cNvPr id="6" name="TextBox 5">
            <a:extLst>
              <a:ext uri="{FF2B5EF4-FFF2-40B4-BE49-F238E27FC236}">
                <a16:creationId xmlns:a16="http://schemas.microsoft.com/office/drawing/2014/main" id="{588E0BFD-B26C-8BE5-DDEE-9AFD131A2599}"/>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55EBB9"/>
                </a:solidFill>
                <a:latin typeface="League Spartan" pitchFamily="2" charset="77"/>
              </a:rPr>
              <a:t>CONTENTS</a:t>
            </a:r>
            <a:endParaRPr lang="en-GB" sz="3600" b="1" i="0">
              <a:solidFill>
                <a:srgbClr val="55EBB9"/>
              </a:solidFill>
              <a:latin typeface="League Spartan" pitchFamily="2" charset="77"/>
            </a:endParaRPr>
          </a:p>
        </p:txBody>
      </p:sp>
      <p:sp>
        <p:nvSpPr>
          <p:cNvPr id="9" name="Picture Placeholder 1">
            <a:extLst>
              <a:ext uri="{FF2B5EF4-FFF2-40B4-BE49-F238E27FC236}">
                <a16:creationId xmlns:a16="http://schemas.microsoft.com/office/drawing/2014/main" id="{9AA28AE2-E428-F316-E34D-3C5D209563EF}"/>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2181078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Page - 4 Titles">
    <p:bg>
      <p:bgPr>
        <a:solidFill>
          <a:srgbClr val="003057"/>
        </a:solidFill>
        <a:effectLst/>
      </p:bgPr>
    </p:bg>
    <p:spTree>
      <p:nvGrpSpPr>
        <p:cNvPr id="1" name=""/>
        <p:cNvGrpSpPr/>
        <p:nvPr/>
      </p:nvGrpSpPr>
      <p:grpSpPr>
        <a:xfrm>
          <a:off x="0" y="0"/>
          <a:ext cx="0" cy="0"/>
          <a:chOff x="0" y="0"/>
          <a:chExt cx="0" cy="0"/>
        </a:xfrm>
      </p:grpSpPr>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2" name="Parallelogram 2">
            <a:extLst>
              <a:ext uri="{FF2B5EF4-FFF2-40B4-BE49-F238E27FC236}">
                <a16:creationId xmlns:a16="http://schemas.microsoft.com/office/drawing/2014/main" id="{083070F9-51E0-4995-433F-29325C99A15E}"/>
              </a:ext>
            </a:extLst>
          </p:cNvPr>
          <p:cNvSpPr>
            <a:spLocks noChangeArrowheads="1"/>
          </p:cNvSpPr>
          <p:nvPr userDrawn="1"/>
        </p:nvSpPr>
        <p:spPr bwMode="auto">
          <a:xfrm flipV="1">
            <a:off x="-104503" y="357510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23" name="Text Placeholder 2">
            <a:extLst>
              <a:ext uri="{FF2B5EF4-FFF2-40B4-BE49-F238E27FC236}">
                <a16:creationId xmlns:a16="http://schemas.microsoft.com/office/drawing/2014/main" id="{0446C9C2-14B4-8BF1-B677-52E07C76672D}"/>
              </a:ext>
            </a:extLst>
          </p:cNvPr>
          <p:cNvSpPr>
            <a:spLocks noGrp="1"/>
          </p:cNvSpPr>
          <p:nvPr>
            <p:ph type="body" sz="quarter" idx="26" hasCustomPrompt="1"/>
          </p:nvPr>
        </p:nvSpPr>
        <p:spPr>
          <a:xfrm>
            <a:off x="489522" y="3576262"/>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5" name="Date Placeholder 2">
            <a:extLst>
              <a:ext uri="{FF2B5EF4-FFF2-40B4-BE49-F238E27FC236}">
                <a16:creationId xmlns:a16="http://schemas.microsoft.com/office/drawing/2014/main" id="{EDB798A5-2B29-4CA1-E8EA-18283FC49459}"/>
              </a:ext>
            </a:extLst>
          </p:cNvPr>
          <p:cNvSpPr>
            <a:spLocks noGrp="1"/>
          </p:cNvSpPr>
          <p:nvPr>
            <p:ph type="dt" sz="half" idx="10"/>
          </p:nvPr>
        </p:nvSpPr>
        <p:spPr>
          <a:xfrm>
            <a:off x="254834" y="6507505"/>
            <a:ext cx="2743200" cy="350495"/>
          </a:xfrm>
          <a:prstGeom prst="rect">
            <a:avLst/>
          </a:prstGeom>
        </p:spPr>
        <p:txBody>
          <a:bodyPr/>
          <a:lstStyle>
            <a:lvl1pPr>
              <a:defRPr>
                <a:solidFill>
                  <a:srgbClr val="EBECF0"/>
                </a:solidFill>
              </a:defRPr>
            </a:lvl1pPr>
          </a:lstStyle>
          <a:p>
            <a:fld id="{4F91F41E-ACBC-417F-8CE2-4C71534DE19A}" type="datetimeyyyy">
              <a:rPr lang="en-GB" smtClean="0"/>
              <a:t>2025</a:t>
            </a:fld>
            <a:endParaRPr lang="en-GB"/>
          </a:p>
        </p:txBody>
      </p:sp>
      <p:sp>
        <p:nvSpPr>
          <p:cNvPr id="6" name="TextBox 5">
            <a:extLst>
              <a:ext uri="{FF2B5EF4-FFF2-40B4-BE49-F238E27FC236}">
                <a16:creationId xmlns:a16="http://schemas.microsoft.com/office/drawing/2014/main" id="{04422C05-F786-CB93-43BC-A3E0B1F033B0}"/>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55EBB9"/>
                </a:solidFill>
                <a:latin typeface="League Spartan" pitchFamily="2" charset="77"/>
              </a:rPr>
              <a:t>CONTENTS</a:t>
            </a:r>
            <a:endParaRPr lang="en-GB" sz="3600" b="1" i="0">
              <a:solidFill>
                <a:srgbClr val="55EBB9"/>
              </a:solidFill>
              <a:latin typeface="League Spartan" pitchFamily="2" charset="77"/>
            </a:endParaRPr>
          </a:p>
        </p:txBody>
      </p:sp>
      <p:sp>
        <p:nvSpPr>
          <p:cNvPr id="9" name="Picture Placeholder 1">
            <a:extLst>
              <a:ext uri="{FF2B5EF4-FFF2-40B4-BE49-F238E27FC236}">
                <a16:creationId xmlns:a16="http://schemas.microsoft.com/office/drawing/2014/main" id="{7FB41C15-B3F9-81E8-6EBF-9D644065A36E}"/>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2098350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Page - 5 Titles">
    <p:bg>
      <p:bgPr>
        <a:solidFill>
          <a:srgbClr val="003057"/>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a:xfrm>
            <a:off x="254834" y="6507505"/>
            <a:ext cx="2743200" cy="350495"/>
          </a:xfrm>
          <a:prstGeom prst="rect">
            <a:avLst/>
          </a:prstGeom>
        </p:spPr>
        <p:txBody>
          <a:bodyPr/>
          <a:lstStyle>
            <a:lvl1pPr>
              <a:defRPr>
                <a:solidFill>
                  <a:srgbClr val="EBECF0"/>
                </a:solidFill>
              </a:defRPr>
            </a:lvl1pPr>
          </a:lstStyle>
          <a:p>
            <a:fld id="{5CB6DBCC-B873-4FAD-B9CD-5B81345AECC8}" type="datetimeyyyy">
              <a:rPr lang="en-GB" smtClean="0"/>
              <a:t>2025</a:t>
            </a:fld>
            <a:endParaRPr lang="en-GB"/>
          </a:p>
        </p:txBody>
      </p:sp>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accent4"/>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2" name="Parallelogram 2">
            <a:extLst>
              <a:ext uri="{FF2B5EF4-FFF2-40B4-BE49-F238E27FC236}">
                <a16:creationId xmlns:a16="http://schemas.microsoft.com/office/drawing/2014/main" id="{083070F9-51E0-4995-433F-29325C99A15E}"/>
              </a:ext>
            </a:extLst>
          </p:cNvPr>
          <p:cNvSpPr>
            <a:spLocks noChangeArrowheads="1"/>
          </p:cNvSpPr>
          <p:nvPr userDrawn="1"/>
        </p:nvSpPr>
        <p:spPr bwMode="auto">
          <a:xfrm flipV="1">
            <a:off x="-104503" y="357510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23" name="Text Placeholder 2">
            <a:extLst>
              <a:ext uri="{FF2B5EF4-FFF2-40B4-BE49-F238E27FC236}">
                <a16:creationId xmlns:a16="http://schemas.microsoft.com/office/drawing/2014/main" id="{0446C9C2-14B4-8BF1-B677-52E07C76672D}"/>
              </a:ext>
            </a:extLst>
          </p:cNvPr>
          <p:cNvSpPr>
            <a:spLocks noGrp="1"/>
          </p:cNvSpPr>
          <p:nvPr>
            <p:ph type="body" sz="quarter" idx="26" hasCustomPrompt="1"/>
          </p:nvPr>
        </p:nvSpPr>
        <p:spPr>
          <a:xfrm>
            <a:off x="489522" y="3576262"/>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4" name="Parallelogram 2">
            <a:extLst>
              <a:ext uri="{FF2B5EF4-FFF2-40B4-BE49-F238E27FC236}">
                <a16:creationId xmlns:a16="http://schemas.microsoft.com/office/drawing/2014/main" id="{516C0D21-9FCB-3DD2-2003-08628C694365}"/>
              </a:ext>
            </a:extLst>
          </p:cNvPr>
          <p:cNvSpPr>
            <a:spLocks noChangeArrowheads="1"/>
          </p:cNvSpPr>
          <p:nvPr userDrawn="1"/>
        </p:nvSpPr>
        <p:spPr bwMode="auto">
          <a:xfrm flipV="1">
            <a:off x="-104503" y="4277567"/>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p>
        </p:txBody>
      </p:sp>
      <p:sp>
        <p:nvSpPr>
          <p:cNvPr id="25" name="Text Placeholder 2">
            <a:extLst>
              <a:ext uri="{FF2B5EF4-FFF2-40B4-BE49-F238E27FC236}">
                <a16:creationId xmlns:a16="http://schemas.microsoft.com/office/drawing/2014/main" id="{30D6547E-2EC9-D37C-A4B9-E13070CAF597}"/>
              </a:ext>
            </a:extLst>
          </p:cNvPr>
          <p:cNvSpPr>
            <a:spLocks noGrp="1"/>
          </p:cNvSpPr>
          <p:nvPr>
            <p:ph type="body" sz="quarter" idx="27" hasCustomPrompt="1"/>
          </p:nvPr>
        </p:nvSpPr>
        <p:spPr>
          <a:xfrm>
            <a:off x="489522" y="4278718"/>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5" name="TextBox 4">
            <a:extLst>
              <a:ext uri="{FF2B5EF4-FFF2-40B4-BE49-F238E27FC236}">
                <a16:creationId xmlns:a16="http://schemas.microsoft.com/office/drawing/2014/main" id="{73222FAC-6DC6-34BD-FFAA-D4B9876C3DFA}"/>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55EBB9"/>
                </a:solidFill>
                <a:latin typeface="League Spartan" pitchFamily="2" charset="77"/>
              </a:rPr>
              <a:t>CONTENTS</a:t>
            </a:r>
            <a:endParaRPr lang="en-GB" sz="3600" b="1" i="0">
              <a:solidFill>
                <a:srgbClr val="55EBB9"/>
              </a:solidFill>
              <a:latin typeface="League Spartan" pitchFamily="2" charset="77"/>
            </a:endParaRPr>
          </a:p>
        </p:txBody>
      </p:sp>
      <p:sp>
        <p:nvSpPr>
          <p:cNvPr id="6" name="Picture Placeholder 1">
            <a:extLst>
              <a:ext uri="{FF2B5EF4-FFF2-40B4-BE49-F238E27FC236}">
                <a16:creationId xmlns:a16="http://schemas.microsoft.com/office/drawing/2014/main" id="{2CA953D6-C279-B767-B98A-7203087A0785}"/>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311966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blic Cover_Recording in Action">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B91067EB-A1D9-90FB-929D-80EDB08619BF}"/>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C072F5B2-F7AC-49FC-9A18-D39A7EEFA663}"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dirty="0">
                <a:latin typeface="Montserrat" pitchFamily="2" charset="77"/>
              </a:rPr>
              <a:t>RESTRICTED</a:t>
            </a:r>
            <a:endParaRPr lang="en-GB" sz="900" dirty="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6" name="Text Placeholder 2">
            <a:extLst>
              <a:ext uri="{FF2B5EF4-FFF2-40B4-BE49-F238E27FC236}">
                <a16:creationId xmlns:a16="http://schemas.microsoft.com/office/drawing/2014/main" id="{B56D2256-7692-0FDF-26D1-0BAAB949768C}"/>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pic>
        <p:nvPicPr>
          <p:cNvPr id="2" name="Graphic 1">
            <a:extLst>
              <a:ext uri="{FF2B5EF4-FFF2-40B4-BE49-F238E27FC236}">
                <a16:creationId xmlns:a16="http://schemas.microsoft.com/office/drawing/2014/main" id="{610C6320-B80C-7CA5-C081-F2F4D0EC9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27423" y="4662674"/>
            <a:ext cx="337145" cy="510399"/>
          </a:xfrm>
          <a:prstGeom prst="rect">
            <a:avLst/>
          </a:prstGeom>
        </p:spPr>
      </p:pic>
      <p:sp>
        <p:nvSpPr>
          <p:cNvPr id="4" name="TextBox 3">
            <a:extLst>
              <a:ext uri="{FF2B5EF4-FFF2-40B4-BE49-F238E27FC236}">
                <a16:creationId xmlns:a16="http://schemas.microsoft.com/office/drawing/2014/main" id="{D15B5D31-6A15-1CEE-3AAB-DCD0F632E8DC}"/>
              </a:ext>
            </a:extLst>
          </p:cNvPr>
          <p:cNvSpPr txBox="1"/>
          <p:nvPr userDrawn="1"/>
        </p:nvSpPr>
        <p:spPr>
          <a:xfrm>
            <a:off x="4524703" y="5248017"/>
            <a:ext cx="3142583" cy="400110"/>
          </a:xfrm>
          <a:prstGeom prst="rect">
            <a:avLst/>
          </a:prstGeom>
          <a:noFill/>
        </p:spPr>
        <p:txBody>
          <a:bodyPr wrap="square" rtlCol="0">
            <a:spAutoFit/>
          </a:bodyPr>
          <a:lstStyle/>
          <a:p>
            <a:pPr algn="ctr"/>
            <a:r>
              <a:rPr lang="en-US" sz="2000" b="1" i="0" dirty="0">
                <a:solidFill>
                  <a:srgbClr val="55EBB9"/>
                </a:solidFill>
                <a:latin typeface="League Spartan" pitchFamily="2" charset="77"/>
              </a:rPr>
              <a:t>RECORDING IN ACTION</a:t>
            </a:r>
            <a:endParaRPr lang="en-GB" sz="2000" b="1" i="0" dirty="0">
              <a:solidFill>
                <a:srgbClr val="55EBB9"/>
              </a:solidFill>
              <a:latin typeface="League Spartan" pitchFamily="2" charset="77"/>
            </a:endParaRPr>
          </a:p>
        </p:txBody>
      </p:sp>
    </p:spTree>
    <p:extLst>
      <p:ext uri="{BB962C8B-B14F-4D97-AF65-F5344CB8AC3E}">
        <p14:creationId xmlns:p14="http://schemas.microsoft.com/office/powerpoint/2010/main" val="394485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Page - 6 Titles">
    <p:bg>
      <p:bgPr>
        <a:solidFill>
          <a:srgbClr val="003057"/>
        </a:solidFill>
        <a:effectLst/>
      </p:bgPr>
    </p:bg>
    <p:spTree>
      <p:nvGrpSpPr>
        <p:cNvPr id="1" name=""/>
        <p:cNvGrpSpPr/>
        <p:nvPr/>
      </p:nvGrpSpPr>
      <p:grpSpPr>
        <a:xfrm>
          <a:off x="0" y="0"/>
          <a:ext cx="0" cy="0"/>
          <a:chOff x="0" y="0"/>
          <a:chExt cx="0" cy="0"/>
        </a:xfrm>
      </p:grpSpPr>
      <p:sp>
        <p:nvSpPr>
          <p:cNvPr id="16" name="Parallelogram 2">
            <a:extLst>
              <a:ext uri="{FF2B5EF4-FFF2-40B4-BE49-F238E27FC236}">
                <a16:creationId xmlns:a16="http://schemas.microsoft.com/office/drawing/2014/main" id="{C8448D72-3D5C-6EF9-A0BA-D05D7C4431BD}"/>
              </a:ext>
            </a:extLst>
          </p:cNvPr>
          <p:cNvSpPr>
            <a:spLocks noChangeArrowheads="1"/>
          </p:cNvSpPr>
          <p:nvPr userDrawn="1"/>
        </p:nvSpPr>
        <p:spPr bwMode="auto">
          <a:xfrm flipV="1">
            <a:off x="-104503" y="1478354"/>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tx2"/>
              </a:solidFill>
            </a:endParaRPr>
          </a:p>
        </p:txBody>
      </p:sp>
      <p:sp>
        <p:nvSpPr>
          <p:cNvPr id="17" name="Text Placeholder 2">
            <a:extLst>
              <a:ext uri="{FF2B5EF4-FFF2-40B4-BE49-F238E27FC236}">
                <a16:creationId xmlns:a16="http://schemas.microsoft.com/office/drawing/2014/main" id="{32112A5B-E7C2-1CDA-3F50-CE21707D0C6F}"/>
              </a:ext>
            </a:extLst>
          </p:cNvPr>
          <p:cNvSpPr>
            <a:spLocks noGrp="1"/>
          </p:cNvSpPr>
          <p:nvPr>
            <p:ph type="body" sz="quarter" idx="23" hasCustomPrompt="1"/>
          </p:nvPr>
        </p:nvSpPr>
        <p:spPr>
          <a:xfrm>
            <a:off x="489523" y="1472193"/>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18" name="Parallelogram 2">
            <a:extLst>
              <a:ext uri="{FF2B5EF4-FFF2-40B4-BE49-F238E27FC236}">
                <a16:creationId xmlns:a16="http://schemas.microsoft.com/office/drawing/2014/main" id="{ADD25A6B-3AF3-A012-7130-D625DFE3CDAC}"/>
              </a:ext>
            </a:extLst>
          </p:cNvPr>
          <p:cNvSpPr>
            <a:spLocks noChangeArrowheads="1"/>
          </p:cNvSpPr>
          <p:nvPr userDrawn="1"/>
        </p:nvSpPr>
        <p:spPr bwMode="auto">
          <a:xfrm flipV="1">
            <a:off x="-104503" y="216689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tx2"/>
              </a:solidFill>
            </a:endParaRPr>
          </a:p>
        </p:txBody>
      </p:sp>
      <p:sp>
        <p:nvSpPr>
          <p:cNvPr id="19" name="Text Placeholder 2">
            <a:extLst>
              <a:ext uri="{FF2B5EF4-FFF2-40B4-BE49-F238E27FC236}">
                <a16:creationId xmlns:a16="http://schemas.microsoft.com/office/drawing/2014/main" id="{9D70C1C1-167F-CDE8-7D26-CE7E371F14A8}"/>
              </a:ext>
            </a:extLst>
          </p:cNvPr>
          <p:cNvSpPr>
            <a:spLocks noGrp="1"/>
          </p:cNvSpPr>
          <p:nvPr>
            <p:ph type="body" sz="quarter" idx="24" hasCustomPrompt="1"/>
          </p:nvPr>
        </p:nvSpPr>
        <p:spPr>
          <a:xfrm>
            <a:off x="489523" y="2160738"/>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0" name="Parallelogram 2">
            <a:extLst>
              <a:ext uri="{FF2B5EF4-FFF2-40B4-BE49-F238E27FC236}">
                <a16:creationId xmlns:a16="http://schemas.microsoft.com/office/drawing/2014/main" id="{0F136B0D-971E-42BB-F9F2-DE23E1A93415}"/>
              </a:ext>
            </a:extLst>
          </p:cNvPr>
          <p:cNvSpPr>
            <a:spLocks noChangeArrowheads="1"/>
          </p:cNvSpPr>
          <p:nvPr userDrawn="1"/>
        </p:nvSpPr>
        <p:spPr bwMode="auto">
          <a:xfrm flipV="1">
            <a:off x="-104503" y="2871005"/>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tx2"/>
              </a:solidFill>
            </a:endParaRPr>
          </a:p>
        </p:txBody>
      </p:sp>
      <p:sp>
        <p:nvSpPr>
          <p:cNvPr id="21" name="Text Placeholder 2">
            <a:extLst>
              <a:ext uri="{FF2B5EF4-FFF2-40B4-BE49-F238E27FC236}">
                <a16:creationId xmlns:a16="http://schemas.microsoft.com/office/drawing/2014/main" id="{40FCC461-61A3-168A-DBE2-A06EFD2859BF}"/>
              </a:ext>
            </a:extLst>
          </p:cNvPr>
          <p:cNvSpPr>
            <a:spLocks noGrp="1"/>
          </p:cNvSpPr>
          <p:nvPr>
            <p:ph type="body" sz="quarter" idx="25" hasCustomPrompt="1"/>
          </p:nvPr>
        </p:nvSpPr>
        <p:spPr>
          <a:xfrm>
            <a:off x="489523" y="2864844"/>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2" name="Parallelogram 2">
            <a:extLst>
              <a:ext uri="{FF2B5EF4-FFF2-40B4-BE49-F238E27FC236}">
                <a16:creationId xmlns:a16="http://schemas.microsoft.com/office/drawing/2014/main" id="{083070F9-51E0-4995-433F-29325C99A15E}"/>
              </a:ext>
            </a:extLst>
          </p:cNvPr>
          <p:cNvSpPr>
            <a:spLocks noChangeArrowheads="1"/>
          </p:cNvSpPr>
          <p:nvPr userDrawn="1"/>
        </p:nvSpPr>
        <p:spPr bwMode="auto">
          <a:xfrm flipV="1">
            <a:off x="-104503" y="3575109"/>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tx2"/>
              </a:solidFill>
            </a:endParaRPr>
          </a:p>
        </p:txBody>
      </p:sp>
      <p:sp>
        <p:nvSpPr>
          <p:cNvPr id="23" name="Text Placeholder 2">
            <a:extLst>
              <a:ext uri="{FF2B5EF4-FFF2-40B4-BE49-F238E27FC236}">
                <a16:creationId xmlns:a16="http://schemas.microsoft.com/office/drawing/2014/main" id="{0446C9C2-14B4-8BF1-B677-52E07C76672D}"/>
              </a:ext>
            </a:extLst>
          </p:cNvPr>
          <p:cNvSpPr>
            <a:spLocks noGrp="1"/>
          </p:cNvSpPr>
          <p:nvPr>
            <p:ph type="body" sz="quarter" idx="26" hasCustomPrompt="1"/>
          </p:nvPr>
        </p:nvSpPr>
        <p:spPr>
          <a:xfrm>
            <a:off x="489522" y="3576262"/>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4" name="Parallelogram 2">
            <a:extLst>
              <a:ext uri="{FF2B5EF4-FFF2-40B4-BE49-F238E27FC236}">
                <a16:creationId xmlns:a16="http://schemas.microsoft.com/office/drawing/2014/main" id="{516C0D21-9FCB-3DD2-2003-08628C694365}"/>
              </a:ext>
            </a:extLst>
          </p:cNvPr>
          <p:cNvSpPr>
            <a:spLocks noChangeArrowheads="1"/>
          </p:cNvSpPr>
          <p:nvPr userDrawn="1"/>
        </p:nvSpPr>
        <p:spPr bwMode="auto">
          <a:xfrm flipV="1">
            <a:off x="-104503" y="4277567"/>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tx2"/>
              </a:solidFill>
            </a:endParaRPr>
          </a:p>
        </p:txBody>
      </p:sp>
      <p:sp>
        <p:nvSpPr>
          <p:cNvPr id="25" name="Text Placeholder 2">
            <a:extLst>
              <a:ext uri="{FF2B5EF4-FFF2-40B4-BE49-F238E27FC236}">
                <a16:creationId xmlns:a16="http://schemas.microsoft.com/office/drawing/2014/main" id="{30D6547E-2EC9-D37C-A4B9-E13070CAF597}"/>
              </a:ext>
            </a:extLst>
          </p:cNvPr>
          <p:cNvSpPr>
            <a:spLocks noGrp="1"/>
          </p:cNvSpPr>
          <p:nvPr>
            <p:ph type="body" sz="quarter" idx="27" hasCustomPrompt="1"/>
          </p:nvPr>
        </p:nvSpPr>
        <p:spPr>
          <a:xfrm>
            <a:off x="489522" y="4278718"/>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26" name="Parallelogram 2">
            <a:extLst>
              <a:ext uri="{FF2B5EF4-FFF2-40B4-BE49-F238E27FC236}">
                <a16:creationId xmlns:a16="http://schemas.microsoft.com/office/drawing/2014/main" id="{7BE13192-992B-6ACA-158B-8BBE9604C34D}"/>
              </a:ext>
            </a:extLst>
          </p:cNvPr>
          <p:cNvSpPr>
            <a:spLocks noChangeArrowheads="1"/>
          </p:cNvSpPr>
          <p:nvPr userDrawn="1"/>
        </p:nvSpPr>
        <p:spPr bwMode="auto">
          <a:xfrm flipV="1">
            <a:off x="-104503" y="4980023"/>
            <a:ext cx="4345577" cy="350495"/>
          </a:xfrm>
          <a:prstGeom prst="parallelogram">
            <a:avLst>
              <a:gd name="adj" fmla="val 25057"/>
            </a:avLst>
          </a:prstGeom>
          <a:solidFill>
            <a:schemeClr val="bg1"/>
          </a:solidFill>
          <a:ln>
            <a:noFill/>
          </a:ln>
        </p:spPr>
        <p:txBody>
          <a:bodyPr vert="horz" wrap="square" lIns="91440" tIns="45720" rIns="91440" bIns="45720" numCol="1" anchor="ctr" anchorCtr="0" compatLnSpc="1">
            <a:prstTxWarp prst="textNoShape">
              <a:avLst/>
            </a:prstTxWarp>
          </a:bodyPr>
          <a:lstStyle/>
          <a:p>
            <a:endParaRPr lang="en-GB">
              <a:solidFill>
                <a:schemeClr val="tx2"/>
              </a:solidFill>
            </a:endParaRPr>
          </a:p>
        </p:txBody>
      </p:sp>
      <p:sp>
        <p:nvSpPr>
          <p:cNvPr id="27" name="Text Placeholder 2">
            <a:extLst>
              <a:ext uri="{FF2B5EF4-FFF2-40B4-BE49-F238E27FC236}">
                <a16:creationId xmlns:a16="http://schemas.microsoft.com/office/drawing/2014/main" id="{23FE2C35-2A8F-AC2B-C119-4F96452ADE01}"/>
              </a:ext>
            </a:extLst>
          </p:cNvPr>
          <p:cNvSpPr>
            <a:spLocks noGrp="1"/>
          </p:cNvSpPr>
          <p:nvPr>
            <p:ph type="body" sz="quarter" idx="28" hasCustomPrompt="1"/>
          </p:nvPr>
        </p:nvSpPr>
        <p:spPr>
          <a:xfrm>
            <a:off x="489522" y="4981174"/>
            <a:ext cx="3542545" cy="365125"/>
          </a:xfrm>
          <a:prstGeom prst="rect">
            <a:avLst/>
          </a:prstGeom>
        </p:spPr>
        <p:txBody>
          <a:bodyPr anchor="ctr"/>
          <a:lstStyle>
            <a:lvl1pPr marL="0" indent="0">
              <a:buNone/>
              <a:defRPr sz="1400" b="1" i="0">
                <a:solidFill>
                  <a:schemeClr val="tx2"/>
                </a:solidFill>
                <a:latin typeface="League Spartan" pitchFamily="2" charset="77"/>
              </a:defRPr>
            </a:lvl1pPr>
          </a:lstStyle>
          <a:p>
            <a:r>
              <a:rPr lang="en-US"/>
              <a:t>ITEM/SECTION NO./NAME</a:t>
            </a:r>
            <a:endParaRPr lang="en-GB"/>
          </a:p>
        </p:txBody>
      </p:sp>
      <p:sp>
        <p:nvSpPr>
          <p:cNvPr id="5" name="Date Placeholder 2">
            <a:extLst>
              <a:ext uri="{FF2B5EF4-FFF2-40B4-BE49-F238E27FC236}">
                <a16:creationId xmlns:a16="http://schemas.microsoft.com/office/drawing/2014/main" id="{9DB0FC04-23E9-91CA-E2B6-0D128FEFFE5B}"/>
              </a:ext>
            </a:extLst>
          </p:cNvPr>
          <p:cNvSpPr>
            <a:spLocks noGrp="1"/>
          </p:cNvSpPr>
          <p:nvPr>
            <p:ph type="dt" sz="half" idx="10"/>
          </p:nvPr>
        </p:nvSpPr>
        <p:spPr>
          <a:xfrm>
            <a:off x="254834" y="6507505"/>
            <a:ext cx="2743200" cy="350495"/>
          </a:xfrm>
          <a:prstGeom prst="rect">
            <a:avLst/>
          </a:prstGeom>
        </p:spPr>
        <p:txBody>
          <a:bodyPr/>
          <a:lstStyle>
            <a:lvl1pPr>
              <a:defRPr>
                <a:solidFill>
                  <a:srgbClr val="EBECF0"/>
                </a:solidFill>
              </a:defRPr>
            </a:lvl1pPr>
          </a:lstStyle>
          <a:p>
            <a:fld id="{54D7CD57-2FD4-41EF-8BC0-317C732F5D27}" type="datetimeyyyy">
              <a:rPr lang="en-GB" smtClean="0"/>
              <a:t>2025</a:t>
            </a:fld>
            <a:endParaRPr lang="en-GB"/>
          </a:p>
        </p:txBody>
      </p:sp>
      <p:sp>
        <p:nvSpPr>
          <p:cNvPr id="3" name="TextBox 2">
            <a:extLst>
              <a:ext uri="{FF2B5EF4-FFF2-40B4-BE49-F238E27FC236}">
                <a16:creationId xmlns:a16="http://schemas.microsoft.com/office/drawing/2014/main" id="{C0F59993-FF87-8693-0F1F-767E3CC591E9}"/>
              </a:ext>
            </a:extLst>
          </p:cNvPr>
          <p:cNvSpPr txBox="1"/>
          <p:nvPr userDrawn="1"/>
        </p:nvSpPr>
        <p:spPr>
          <a:xfrm>
            <a:off x="489523" y="411802"/>
            <a:ext cx="5011193" cy="646331"/>
          </a:xfrm>
          <a:prstGeom prst="rect">
            <a:avLst/>
          </a:prstGeom>
          <a:noFill/>
        </p:spPr>
        <p:txBody>
          <a:bodyPr wrap="square" rtlCol="0">
            <a:spAutoFit/>
          </a:bodyPr>
          <a:lstStyle/>
          <a:p>
            <a:pPr algn="l"/>
            <a:r>
              <a:rPr lang="en-US" sz="3600" b="1" i="0">
                <a:solidFill>
                  <a:srgbClr val="55EBB9"/>
                </a:solidFill>
                <a:latin typeface="League Spartan" pitchFamily="2" charset="77"/>
              </a:rPr>
              <a:t>CONTENTS</a:t>
            </a:r>
            <a:endParaRPr lang="en-GB" sz="3600" b="1" i="0">
              <a:solidFill>
                <a:srgbClr val="55EBB9"/>
              </a:solidFill>
              <a:latin typeface="League Spartan" pitchFamily="2" charset="77"/>
            </a:endParaRPr>
          </a:p>
        </p:txBody>
      </p:sp>
      <p:sp>
        <p:nvSpPr>
          <p:cNvPr id="6" name="Picture Placeholder 1">
            <a:extLst>
              <a:ext uri="{FF2B5EF4-FFF2-40B4-BE49-F238E27FC236}">
                <a16:creationId xmlns:a16="http://schemas.microsoft.com/office/drawing/2014/main" id="{494FF2B7-CE31-7901-8A72-3601EF87353F}"/>
              </a:ext>
            </a:extLst>
          </p:cNvPr>
          <p:cNvSpPr>
            <a:spLocks noGrp="1"/>
          </p:cNvSpPr>
          <p:nvPr>
            <p:ph type="pic" sz="quarter" idx="22"/>
          </p:nvPr>
        </p:nvSpPr>
        <p:spPr>
          <a:xfrm>
            <a:off x="5276850" y="0"/>
            <a:ext cx="6915150" cy="6858000"/>
          </a:xfrm>
          <a:prstGeom prst="rect">
            <a:avLst/>
          </a:prstGeom>
        </p:spPr>
        <p:txBody>
          <a:bodyPr/>
          <a:lstStyle/>
          <a:p>
            <a:endParaRPr lang="en-GB"/>
          </a:p>
        </p:txBody>
      </p:sp>
    </p:spTree>
    <p:extLst>
      <p:ext uri="{BB962C8B-B14F-4D97-AF65-F5344CB8AC3E}">
        <p14:creationId xmlns:p14="http://schemas.microsoft.com/office/powerpoint/2010/main" val="1422212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657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7336367" y="0"/>
            <a:ext cx="4848000" cy="6858000"/>
          </a:xfrm>
          <a:prstGeom prst="rect">
            <a:avLst/>
          </a:prstGeom>
          <a:noFill/>
        </p:spPr>
        <p:txBody>
          <a:bodyPr/>
          <a:lstStyle/>
          <a:p>
            <a:endParaRPr lang="en-GB"/>
          </a:p>
        </p:txBody>
      </p:sp>
      <p:sp>
        <p:nvSpPr>
          <p:cNvPr id="8" name="Text Placeholder 3">
            <a:extLst>
              <a:ext uri="{FF2B5EF4-FFF2-40B4-BE49-F238E27FC236}">
                <a16:creationId xmlns:a16="http://schemas.microsoft.com/office/drawing/2014/main" id="{B0290427-7678-D4F2-8ECD-8BB0AB73B584}"/>
              </a:ext>
            </a:extLst>
          </p:cNvPr>
          <p:cNvSpPr>
            <a:spLocks noGrp="1"/>
          </p:cNvSpPr>
          <p:nvPr>
            <p:ph type="body" sz="quarter" idx="24" hasCustomPrompt="1"/>
          </p:nvPr>
        </p:nvSpPr>
        <p:spPr>
          <a:xfrm>
            <a:off x="489526" y="1673552"/>
            <a:ext cx="6578000" cy="4293139"/>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6578000" cy="540814"/>
          </a:xfrm>
          <a:prstGeom prst="rect">
            <a:avLst/>
          </a:prstGeom>
        </p:spPr>
        <p:txBody>
          <a:bodyPr/>
          <a:lstStyle>
            <a:lvl1pPr marL="0" indent="0">
              <a:buNone/>
              <a:defRPr sz="1100" b="1">
                <a:solidFill>
                  <a:srgbClr val="003057"/>
                </a:solidFill>
              </a:defRPr>
            </a:lvl1pPr>
          </a:lstStyle>
          <a:p>
            <a:r>
              <a:rPr lang="en-US"/>
              <a:t>Page Summary</a:t>
            </a:r>
            <a:endParaRPr lang="en-GB"/>
          </a:p>
        </p:txBody>
      </p:sp>
      <p:sp>
        <p:nvSpPr>
          <p:cNvPr id="2" name="Date Placeholder 3">
            <a:extLst>
              <a:ext uri="{FF2B5EF4-FFF2-40B4-BE49-F238E27FC236}">
                <a16:creationId xmlns:a16="http://schemas.microsoft.com/office/drawing/2014/main" id="{F8175810-4DDD-7EB3-4331-7E3A9DE7B5DF}"/>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3AD2DDB0-5B9F-4C42-963B-5CE06257324E}" type="datetimeyyyy">
              <a:rPr lang="en-GB" smtClean="0"/>
              <a:t>2025</a:t>
            </a:fld>
            <a:endParaRPr lang="en-GB"/>
          </a:p>
        </p:txBody>
      </p:sp>
    </p:spTree>
    <p:extLst>
      <p:ext uri="{BB962C8B-B14F-4D97-AF65-F5344CB8AC3E}">
        <p14:creationId xmlns:p14="http://schemas.microsoft.com/office/powerpoint/2010/main" val="1446485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mp; Text Without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7336367" y="0"/>
            <a:ext cx="4848000" cy="6858000"/>
          </a:xfrm>
          <a:prstGeom prst="rect">
            <a:avLst/>
          </a:prstGeom>
          <a:noFill/>
        </p:spPr>
        <p:txBody>
          <a:bodyPr/>
          <a:lstStyle/>
          <a:p>
            <a:endParaRPr lang="en-GB"/>
          </a:p>
        </p:txBody>
      </p:sp>
      <p:sp>
        <p:nvSpPr>
          <p:cNvPr id="2" name="Text Placeholder 1">
            <a:extLst>
              <a:ext uri="{FF2B5EF4-FFF2-40B4-BE49-F238E27FC236}">
                <a16:creationId xmlns:a16="http://schemas.microsoft.com/office/drawing/2014/main" id="{F5585BC0-1B3C-1DE3-67EA-88EF31C48373}"/>
              </a:ext>
            </a:extLst>
          </p:cNvPr>
          <p:cNvSpPr>
            <a:spLocks noGrp="1"/>
          </p:cNvSpPr>
          <p:nvPr>
            <p:ph type="body" sz="quarter" idx="12" hasCustomPrompt="1"/>
          </p:nvPr>
        </p:nvSpPr>
        <p:spPr>
          <a:xfrm>
            <a:off x="489524" y="466457"/>
            <a:ext cx="657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3" name="Date Placeholder 3">
            <a:extLst>
              <a:ext uri="{FF2B5EF4-FFF2-40B4-BE49-F238E27FC236}">
                <a16:creationId xmlns:a16="http://schemas.microsoft.com/office/drawing/2014/main" id="{D64EAED5-5C00-9662-6331-ECD5F8C76FE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E528C3EC-3CF9-43E5-9721-267A08565002}" type="datetimeyyyy">
              <a:rPr lang="en-GB" smtClean="0"/>
              <a:t>2025</a:t>
            </a:fld>
            <a:endParaRPr lang="en-GB"/>
          </a:p>
        </p:txBody>
      </p:sp>
      <p:sp>
        <p:nvSpPr>
          <p:cNvPr id="4" name="Text Placeholder 3">
            <a:extLst>
              <a:ext uri="{FF2B5EF4-FFF2-40B4-BE49-F238E27FC236}">
                <a16:creationId xmlns:a16="http://schemas.microsoft.com/office/drawing/2014/main" id="{176446DA-4995-47E6-FF07-E1348E7F1BA1}"/>
              </a:ext>
            </a:extLst>
          </p:cNvPr>
          <p:cNvSpPr>
            <a:spLocks noGrp="1"/>
          </p:cNvSpPr>
          <p:nvPr>
            <p:ph type="body" sz="quarter" idx="24" hasCustomPrompt="1"/>
          </p:nvPr>
        </p:nvSpPr>
        <p:spPr>
          <a:xfrm>
            <a:off x="489526" y="1128584"/>
            <a:ext cx="6578000" cy="4838108"/>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563844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bject &amp; Tex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61A204-59CF-CECB-F495-E342DA6680CA}"/>
              </a:ext>
            </a:extLst>
          </p:cNvPr>
          <p:cNvSpPr>
            <a:spLocks noGrp="1"/>
          </p:cNvSpPr>
          <p:nvPr>
            <p:ph sz="quarter" idx="26" hasCustomPrompt="1"/>
          </p:nvPr>
        </p:nvSpPr>
        <p:spPr>
          <a:xfrm>
            <a:off x="6264067" y="1673552"/>
            <a:ext cx="5438405" cy="4293139"/>
          </a:xfrm>
          <a:prstGeom prst="rect">
            <a:avLst/>
          </a:prstGeom>
        </p:spPr>
        <p:txBody>
          <a:bodyPr/>
          <a:lstStyle>
            <a:lvl1pPr marL="0" indent="0">
              <a:buNone/>
              <a:defRPr sz="1100">
                <a:solidFill>
                  <a:srgbClr val="EBECF0"/>
                </a:solidFill>
              </a:defRPr>
            </a:lvl1pPr>
          </a:lstStyle>
          <a:p>
            <a:r>
              <a:rPr lang="en-US" sz="1100"/>
              <a:t>Insert Text</a:t>
            </a:r>
            <a:endParaRPr lang="en-GB"/>
          </a:p>
        </p:txBody>
      </p:sp>
      <p:sp>
        <p:nvSpPr>
          <p:cNvPr id="3" name="Text Placeholder 1">
            <a:extLst>
              <a:ext uri="{FF2B5EF4-FFF2-40B4-BE49-F238E27FC236}">
                <a16:creationId xmlns:a16="http://schemas.microsoft.com/office/drawing/2014/main" id="{7D8EBAB7-69F0-004A-BD70-B5DEE11229AD}"/>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Text Placeholder 2">
            <a:extLst>
              <a:ext uri="{FF2B5EF4-FFF2-40B4-BE49-F238E27FC236}">
                <a16:creationId xmlns:a16="http://schemas.microsoft.com/office/drawing/2014/main" id="{29ABC256-02AD-72F2-0B46-7829DF1470C4}"/>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100" b="1">
                <a:solidFill>
                  <a:srgbClr val="003057"/>
                </a:solidFill>
              </a:defRPr>
            </a:lvl1pPr>
          </a:lstStyle>
          <a:p>
            <a:r>
              <a:rPr lang="en-US"/>
              <a:t>Page Summary</a:t>
            </a:r>
            <a:endParaRPr lang="en-GB"/>
          </a:p>
        </p:txBody>
      </p:sp>
      <p:sp>
        <p:nvSpPr>
          <p:cNvPr id="5" name="Date Placeholder 3">
            <a:extLst>
              <a:ext uri="{FF2B5EF4-FFF2-40B4-BE49-F238E27FC236}">
                <a16:creationId xmlns:a16="http://schemas.microsoft.com/office/drawing/2014/main" id="{0450519A-6B59-7965-E7CA-19CA840A81E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F6A74AD-96EC-42C6-A5A8-7C50A75AB7F9}" type="datetimeyyyy">
              <a:rPr lang="en-GB" smtClean="0"/>
              <a:t>2025</a:t>
            </a:fld>
            <a:endParaRPr lang="en-GB"/>
          </a:p>
        </p:txBody>
      </p:sp>
      <p:sp>
        <p:nvSpPr>
          <p:cNvPr id="6" name="Text Placeholder 3">
            <a:extLst>
              <a:ext uri="{FF2B5EF4-FFF2-40B4-BE49-F238E27FC236}">
                <a16:creationId xmlns:a16="http://schemas.microsoft.com/office/drawing/2014/main" id="{F9814252-5DCF-EBAD-A01F-CFEACAF0581B}"/>
              </a:ext>
            </a:extLst>
          </p:cNvPr>
          <p:cNvSpPr>
            <a:spLocks noGrp="1"/>
          </p:cNvSpPr>
          <p:nvPr>
            <p:ph type="body" sz="quarter" idx="24" hasCustomPrompt="1"/>
          </p:nvPr>
        </p:nvSpPr>
        <p:spPr>
          <a:xfrm>
            <a:off x="489526" y="1673552"/>
            <a:ext cx="5705328" cy="4293139"/>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3767231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bject &amp; Text Without Subtitle">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61A204-59CF-CECB-F495-E342DA6680CA}"/>
              </a:ext>
            </a:extLst>
          </p:cNvPr>
          <p:cNvSpPr>
            <a:spLocks noGrp="1"/>
          </p:cNvSpPr>
          <p:nvPr>
            <p:ph sz="quarter" idx="26" hasCustomPrompt="1"/>
          </p:nvPr>
        </p:nvSpPr>
        <p:spPr>
          <a:xfrm>
            <a:off x="6264067" y="1128584"/>
            <a:ext cx="5438405" cy="4838108"/>
          </a:xfrm>
          <a:prstGeom prst="rect">
            <a:avLst/>
          </a:prstGeom>
        </p:spPr>
        <p:txBody>
          <a:bodyPr/>
          <a:lstStyle>
            <a:lvl1pPr marL="0" indent="0">
              <a:buNone/>
              <a:defRPr sz="1100">
                <a:solidFill>
                  <a:srgbClr val="EBECF0"/>
                </a:solidFill>
              </a:defRPr>
            </a:lvl1pPr>
          </a:lstStyle>
          <a:p>
            <a:r>
              <a:rPr lang="en-US" sz="1100"/>
              <a:t>Insert Text</a:t>
            </a:r>
            <a:endParaRPr lang="en-GB"/>
          </a:p>
        </p:txBody>
      </p:sp>
      <p:sp>
        <p:nvSpPr>
          <p:cNvPr id="3" name="Text Placeholder 1">
            <a:extLst>
              <a:ext uri="{FF2B5EF4-FFF2-40B4-BE49-F238E27FC236}">
                <a16:creationId xmlns:a16="http://schemas.microsoft.com/office/drawing/2014/main" id="{7D8EBAB7-69F0-004A-BD70-B5DEE11229AD}"/>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Date Placeholder 3">
            <a:extLst>
              <a:ext uri="{FF2B5EF4-FFF2-40B4-BE49-F238E27FC236}">
                <a16:creationId xmlns:a16="http://schemas.microsoft.com/office/drawing/2014/main" id="{1D35BE91-98C3-CEFF-9BC5-5F5073A06B03}"/>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82D138A5-3677-49B1-AE43-A508ADADDDBD}" type="datetimeyyyy">
              <a:rPr lang="en-GB" smtClean="0"/>
              <a:t>2025</a:t>
            </a:fld>
            <a:endParaRPr lang="en-GB"/>
          </a:p>
        </p:txBody>
      </p:sp>
      <p:sp>
        <p:nvSpPr>
          <p:cNvPr id="6" name="Text Placeholder 3">
            <a:extLst>
              <a:ext uri="{FF2B5EF4-FFF2-40B4-BE49-F238E27FC236}">
                <a16:creationId xmlns:a16="http://schemas.microsoft.com/office/drawing/2014/main" id="{98705525-15E6-C9F7-FBE6-86577C10D2FB}"/>
              </a:ext>
            </a:extLst>
          </p:cNvPr>
          <p:cNvSpPr>
            <a:spLocks noGrp="1"/>
          </p:cNvSpPr>
          <p:nvPr>
            <p:ph type="body" sz="quarter" idx="24" hasCustomPrompt="1"/>
          </p:nvPr>
        </p:nvSpPr>
        <p:spPr>
          <a:xfrm>
            <a:off x="489526" y="1128584"/>
            <a:ext cx="5713566" cy="4838108"/>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824250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10" name="Text Placeholder 2">
            <a:extLst>
              <a:ext uri="{FF2B5EF4-FFF2-40B4-BE49-F238E27FC236}">
                <a16:creationId xmlns:a16="http://schemas.microsoft.com/office/drawing/2014/main" id="{157E9438-4F8F-50C6-CD1E-2C06428B7353}"/>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100" b="1">
                <a:solidFill>
                  <a:srgbClr val="003057"/>
                </a:solidFill>
              </a:defRPr>
            </a:lvl1pPr>
          </a:lstStyle>
          <a:p>
            <a:r>
              <a:rPr lang="en-US"/>
              <a:t>Page Summary</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B46532F-6B37-47EC-83FA-D87038FB1639}" type="datetimeyyyy">
              <a:rPr lang="en-GB" smtClean="0"/>
              <a:t>2025</a:t>
            </a:fld>
            <a:endParaRPr lang="en-GB"/>
          </a:p>
        </p:txBody>
      </p:sp>
      <p:sp>
        <p:nvSpPr>
          <p:cNvPr id="3" name="Text Placeholder 3">
            <a:extLst>
              <a:ext uri="{FF2B5EF4-FFF2-40B4-BE49-F238E27FC236}">
                <a16:creationId xmlns:a16="http://schemas.microsoft.com/office/drawing/2014/main" id="{6D5A2F80-2FFE-3CB8-FB19-C509BD024EDD}"/>
              </a:ext>
            </a:extLst>
          </p:cNvPr>
          <p:cNvSpPr>
            <a:spLocks noGrp="1"/>
          </p:cNvSpPr>
          <p:nvPr>
            <p:ph type="body" sz="quarter" idx="24" hasCustomPrompt="1"/>
          </p:nvPr>
        </p:nvSpPr>
        <p:spPr>
          <a:xfrm>
            <a:off x="489526" y="1673552"/>
            <a:ext cx="11212946" cy="4293139"/>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068904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Only Without Subtitl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Date Placeholder 3">
            <a:extLst>
              <a:ext uri="{FF2B5EF4-FFF2-40B4-BE49-F238E27FC236}">
                <a16:creationId xmlns:a16="http://schemas.microsoft.com/office/drawing/2014/main" id="{EEC2744F-AE70-6608-EFDE-18AB068C1BBF}"/>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7BF65636-5C23-4CA1-9004-DCF6984AEA57}" type="datetimeyyyy">
              <a:rPr lang="en-GB" smtClean="0"/>
              <a:t>2025</a:t>
            </a:fld>
            <a:endParaRPr lang="en-GB"/>
          </a:p>
        </p:txBody>
      </p:sp>
      <p:sp>
        <p:nvSpPr>
          <p:cNvPr id="5" name="Text Placeholder 3">
            <a:extLst>
              <a:ext uri="{FF2B5EF4-FFF2-40B4-BE49-F238E27FC236}">
                <a16:creationId xmlns:a16="http://schemas.microsoft.com/office/drawing/2014/main" id="{FE6D1982-BC4C-62BD-D013-3385AB49224D}"/>
              </a:ext>
            </a:extLst>
          </p:cNvPr>
          <p:cNvSpPr>
            <a:spLocks noGrp="1"/>
          </p:cNvSpPr>
          <p:nvPr>
            <p:ph type="body" sz="quarter" idx="24" hasCustomPrompt="1"/>
          </p:nvPr>
        </p:nvSpPr>
        <p:spPr>
          <a:xfrm>
            <a:off x="489526" y="1128584"/>
            <a:ext cx="11212946" cy="4838108"/>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242594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10" name="Text Placeholder 2">
            <a:extLst>
              <a:ext uri="{FF2B5EF4-FFF2-40B4-BE49-F238E27FC236}">
                <a16:creationId xmlns:a16="http://schemas.microsoft.com/office/drawing/2014/main" id="{157E9438-4F8F-50C6-CD1E-2C06428B7353}"/>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100" b="1">
                <a:solidFill>
                  <a:schemeClr val="tx2"/>
                </a:solidFill>
              </a:defRPr>
            </a:lvl1pPr>
          </a:lstStyle>
          <a:p>
            <a:r>
              <a:rPr lang="en-US"/>
              <a:t>Page Summary</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B46532F-6B37-47EC-83FA-D87038FB1639}" type="datetimeyyyy">
              <a:rPr lang="en-GB" smtClean="0"/>
              <a:t>2025</a:t>
            </a:fld>
            <a:endParaRPr lang="en-GB"/>
          </a:p>
        </p:txBody>
      </p:sp>
      <p:sp>
        <p:nvSpPr>
          <p:cNvPr id="4" name="Text Placeholder 3">
            <a:extLst>
              <a:ext uri="{FF2B5EF4-FFF2-40B4-BE49-F238E27FC236}">
                <a16:creationId xmlns:a16="http://schemas.microsoft.com/office/drawing/2014/main" id="{C4B5C4BD-CCF0-F92A-D771-3AF1F0113EAB}"/>
              </a:ext>
            </a:extLst>
          </p:cNvPr>
          <p:cNvSpPr>
            <a:spLocks noGrp="1"/>
          </p:cNvSpPr>
          <p:nvPr>
            <p:ph type="body" sz="quarter" idx="24" hasCustomPrompt="1"/>
          </p:nvPr>
        </p:nvSpPr>
        <p:spPr>
          <a:xfrm>
            <a:off x="489526" y="1673552"/>
            <a:ext cx="5516827" cy="4293139"/>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5" name="Text Placeholder 3">
            <a:extLst>
              <a:ext uri="{FF2B5EF4-FFF2-40B4-BE49-F238E27FC236}">
                <a16:creationId xmlns:a16="http://schemas.microsoft.com/office/drawing/2014/main" id="{68A8AB5A-1314-9E33-38E6-30961C6EC236}"/>
              </a:ext>
            </a:extLst>
          </p:cNvPr>
          <p:cNvSpPr>
            <a:spLocks noGrp="1"/>
          </p:cNvSpPr>
          <p:nvPr>
            <p:ph type="body" sz="quarter" idx="25" hasCustomPrompt="1"/>
          </p:nvPr>
        </p:nvSpPr>
        <p:spPr>
          <a:xfrm>
            <a:off x="6185645" y="1673552"/>
            <a:ext cx="5516827" cy="4293139"/>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233929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Textbox Without Subtitle">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6A09C54C-349B-A7EE-88D2-BD52DE5B9EE9}"/>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2" name="Date Placeholder 3">
            <a:extLst>
              <a:ext uri="{FF2B5EF4-FFF2-40B4-BE49-F238E27FC236}">
                <a16:creationId xmlns:a16="http://schemas.microsoft.com/office/drawing/2014/main" id="{A6D835AC-652A-B301-86E4-555B9EC32EA4}"/>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FB46532F-6B37-47EC-83FA-D87038FB1639}" type="datetimeyyyy">
              <a:rPr lang="en-GB" smtClean="0"/>
              <a:t>2025</a:t>
            </a:fld>
            <a:endParaRPr lang="en-GB"/>
          </a:p>
        </p:txBody>
      </p:sp>
      <p:sp>
        <p:nvSpPr>
          <p:cNvPr id="4" name="Text Placeholder 3">
            <a:extLst>
              <a:ext uri="{FF2B5EF4-FFF2-40B4-BE49-F238E27FC236}">
                <a16:creationId xmlns:a16="http://schemas.microsoft.com/office/drawing/2014/main" id="{0C3C579A-C299-0516-50C9-EE9762856ED8}"/>
              </a:ext>
            </a:extLst>
          </p:cNvPr>
          <p:cNvSpPr>
            <a:spLocks noGrp="1"/>
          </p:cNvSpPr>
          <p:nvPr>
            <p:ph type="body" sz="quarter" idx="24" hasCustomPrompt="1"/>
          </p:nvPr>
        </p:nvSpPr>
        <p:spPr>
          <a:xfrm>
            <a:off x="489526" y="1128584"/>
            <a:ext cx="5516827" cy="4838108"/>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
        <p:nvSpPr>
          <p:cNvPr id="5" name="Text Placeholder 3">
            <a:extLst>
              <a:ext uri="{FF2B5EF4-FFF2-40B4-BE49-F238E27FC236}">
                <a16:creationId xmlns:a16="http://schemas.microsoft.com/office/drawing/2014/main" id="{240A711F-3D11-ABE2-709B-11DDA9CB5E24}"/>
              </a:ext>
            </a:extLst>
          </p:cNvPr>
          <p:cNvSpPr>
            <a:spLocks noGrp="1"/>
          </p:cNvSpPr>
          <p:nvPr>
            <p:ph type="body" sz="quarter" idx="25" hasCustomPrompt="1"/>
          </p:nvPr>
        </p:nvSpPr>
        <p:spPr>
          <a:xfrm>
            <a:off x="6185645" y="1128584"/>
            <a:ext cx="5516827" cy="4838108"/>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13821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age 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a:xfrm>
            <a:off x="254834" y="6507505"/>
            <a:ext cx="2743200" cy="350495"/>
          </a:xfrm>
          <a:prstGeom prst="rect">
            <a:avLst/>
          </a:prstGeom>
        </p:spPr>
        <p:txBody>
          <a:bodyPr/>
          <a:lstStyle/>
          <a:p>
            <a:fld id="{797D18C4-215F-4043-9BBB-E7514C21CA66}" type="datetimeyyyy">
              <a:rPr lang="en-GB" smtClean="0"/>
              <a:t>2025</a:t>
            </a:fld>
            <a:endParaRPr lang="en-GB"/>
          </a:p>
        </p:txBody>
      </p:sp>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Tree>
    <p:extLst>
      <p:ext uri="{BB962C8B-B14F-4D97-AF65-F5344CB8AC3E}">
        <p14:creationId xmlns:p14="http://schemas.microsoft.com/office/powerpoint/2010/main" val="210643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nal Cover_Recording in A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30D75D96-70FD-452C-824E-21E2B7359A10}"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latin typeface="Montserrat" pitchFamily="2" charset="77"/>
              </a:rPr>
              <a:t>RESTRICTED</a:t>
            </a:r>
            <a:endParaRPr lang="en-GB" sz="90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7" name="Text Placeholder 1">
            <a:extLst>
              <a:ext uri="{FF2B5EF4-FFF2-40B4-BE49-F238E27FC236}">
                <a16:creationId xmlns:a16="http://schemas.microsoft.com/office/drawing/2014/main" id="{402AC68C-98FE-E451-6B1C-AB432A5B4495}"/>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18" name="Text Placeholder 2">
            <a:extLst>
              <a:ext uri="{FF2B5EF4-FFF2-40B4-BE49-F238E27FC236}">
                <a16:creationId xmlns:a16="http://schemas.microsoft.com/office/drawing/2014/main" id="{BD517F20-83D7-404F-6FEC-690D1356CFEF}"/>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pic>
        <p:nvPicPr>
          <p:cNvPr id="2" name="Graphic 1">
            <a:extLst>
              <a:ext uri="{FF2B5EF4-FFF2-40B4-BE49-F238E27FC236}">
                <a16:creationId xmlns:a16="http://schemas.microsoft.com/office/drawing/2014/main" id="{B2F2F322-BA34-9E63-9600-B336F9660D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27423" y="4662674"/>
            <a:ext cx="337145" cy="510399"/>
          </a:xfrm>
          <a:prstGeom prst="rect">
            <a:avLst/>
          </a:prstGeom>
        </p:spPr>
      </p:pic>
      <p:sp>
        <p:nvSpPr>
          <p:cNvPr id="4" name="TextBox 3">
            <a:extLst>
              <a:ext uri="{FF2B5EF4-FFF2-40B4-BE49-F238E27FC236}">
                <a16:creationId xmlns:a16="http://schemas.microsoft.com/office/drawing/2014/main" id="{6C441538-D334-71A8-0ECD-62186F89E96E}"/>
              </a:ext>
            </a:extLst>
          </p:cNvPr>
          <p:cNvSpPr txBox="1"/>
          <p:nvPr userDrawn="1"/>
        </p:nvSpPr>
        <p:spPr>
          <a:xfrm>
            <a:off x="4524703" y="5248017"/>
            <a:ext cx="3142583" cy="400110"/>
          </a:xfrm>
          <a:prstGeom prst="rect">
            <a:avLst/>
          </a:prstGeom>
          <a:noFill/>
        </p:spPr>
        <p:txBody>
          <a:bodyPr wrap="square" rtlCol="0">
            <a:spAutoFit/>
          </a:bodyPr>
          <a:lstStyle/>
          <a:p>
            <a:pPr algn="ctr"/>
            <a:r>
              <a:rPr lang="en-US" sz="2000" b="1" i="0">
                <a:solidFill>
                  <a:srgbClr val="55EBB9"/>
                </a:solidFill>
                <a:latin typeface="League Spartan" pitchFamily="2" charset="77"/>
              </a:rPr>
              <a:t>RECORDING IN ACTION</a:t>
            </a:r>
            <a:endParaRPr lang="en-GB" sz="2000" b="1" i="0">
              <a:solidFill>
                <a:srgbClr val="55EBB9"/>
              </a:solidFill>
              <a:latin typeface="League Spartan" pitchFamily="2" charset="77"/>
            </a:endParaRPr>
          </a:p>
        </p:txBody>
      </p:sp>
    </p:spTree>
    <p:extLst>
      <p:ext uri="{BB962C8B-B14F-4D97-AF65-F5344CB8AC3E}">
        <p14:creationId xmlns:p14="http://schemas.microsoft.com/office/powerpoint/2010/main" val="9971714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age Title &amp; Sub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a:xfrm>
            <a:off x="254834" y="6507505"/>
            <a:ext cx="2743200" cy="350495"/>
          </a:xfrm>
          <a:prstGeom prst="rect">
            <a:avLst/>
          </a:prstGeom>
        </p:spPr>
        <p:txBody>
          <a:bodyPr/>
          <a:lstStyle/>
          <a:p>
            <a:fld id="{F33EE7C7-D06D-45FB-8B21-2AA3180F27D2}" type="datetimeyyyy">
              <a:rPr lang="en-GB" smtClean="0"/>
              <a:t>2025</a:t>
            </a:fld>
            <a:endParaRPr lang="en-GB"/>
          </a:p>
        </p:txBody>
      </p:sp>
      <p:sp>
        <p:nvSpPr>
          <p:cNvPr id="2" name="Text Placeholder 1">
            <a:extLst>
              <a:ext uri="{FF2B5EF4-FFF2-40B4-BE49-F238E27FC236}">
                <a16:creationId xmlns:a16="http://schemas.microsoft.com/office/drawing/2014/main" id="{83F07ADE-5DE1-F0E8-FBE5-6DB09BE6302C}"/>
              </a:ext>
            </a:extLst>
          </p:cNvPr>
          <p:cNvSpPr>
            <a:spLocks noGrp="1"/>
          </p:cNvSpPr>
          <p:nvPr>
            <p:ph type="body" sz="quarter" idx="12" hasCustomPrompt="1"/>
          </p:nvPr>
        </p:nvSpPr>
        <p:spPr>
          <a:xfrm>
            <a:off x="489524" y="466457"/>
            <a:ext cx="11212948"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PAGE TITLE</a:t>
            </a:r>
            <a:endParaRPr lang="en-GB"/>
          </a:p>
        </p:txBody>
      </p:sp>
      <p:sp>
        <p:nvSpPr>
          <p:cNvPr id="4" name="Text Placeholder 2">
            <a:extLst>
              <a:ext uri="{FF2B5EF4-FFF2-40B4-BE49-F238E27FC236}">
                <a16:creationId xmlns:a16="http://schemas.microsoft.com/office/drawing/2014/main" id="{E8982194-BFBD-9502-0D8B-F5DD539968F4}"/>
              </a:ext>
            </a:extLst>
          </p:cNvPr>
          <p:cNvSpPr>
            <a:spLocks noGrp="1"/>
          </p:cNvSpPr>
          <p:nvPr>
            <p:ph type="body" sz="quarter" idx="13" hasCustomPrompt="1"/>
          </p:nvPr>
        </p:nvSpPr>
        <p:spPr>
          <a:xfrm>
            <a:off x="489524" y="1068225"/>
            <a:ext cx="11212948" cy="540814"/>
          </a:xfrm>
          <a:prstGeom prst="rect">
            <a:avLst/>
          </a:prstGeom>
        </p:spPr>
        <p:txBody>
          <a:bodyPr/>
          <a:lstStyle>
            <a:lvl1pPr marL="0" indent="0">
              <a:buNone/>
              <a:defRPr sz="1100" b="1">
                <a:solidFill>
                  <a:srgbClr val="003057"/>
                </a:solidFill>
              </a:defRPr>
            </a:lvl1pPr>
          </a:lstStyle>
          <a:p>
            <a:r>
              <a:rPr lang="en-US"/>
              <a:t>Page Summary</a:t>
            </a:r>
            <a:endParaRPr lang="en-GB"/>
          </a:p>
        </p:txBody>
      </p:sp>
    </p:spTree>
    <p:extLst>
      <p:ext uri="{BB962C8B-B14F-4D97-AF65-F5344CB8AC3E}">
        <p14:creationId xmlns:p14="http://schemas.microsoft.com/office/powerpoint/2010/main" val="1500908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_1 Image">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484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PROJECT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5597495" y="0"/>
            <a:ext cx="6586872" cy="6858000"/>
          </a:xfrm>
          <a:prstGeom prst="rect">
            <a:avLst/>
          </a:prstGeom>
          <a:noFill/>
        </p:spPr>
        <p:txBody>
          <a:bodyPr/>
          <a:lstStyle/>
          <a:p>
            <a:endParaRPr lang="en-GB"/>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4848000" cy="300182"/>
          </a:xfrm>
          <a:prstGeom prst="rect">
            <a:avLst/>
          </a:prstGeom>
        </p:spPr>
        <p:txBody>
          <a:bodyPr/>
          <a:lstStyle>
            <a:lvl1pPr marL="0" indent="0">
              <a:buNone/>
              <a:defRPr sz="1100" b="1">
                <a:solidFill>
                  <a:srgbClr val="003057"/>
                </a:solidFill>
              </a:defRPr>
            </a:lvl1pPr>
          </a:lstStyle>
          <a:p>
            <a:r>
              <a:rPr lang="en-US"/>
              <a:t>Project Location</a:t>
            </a:r>
            <a:endParaRPr lang="en-GB"/>
          </a:p>
        </p:txBody>
      </p:sp>
      <p:sp>
        <p:nvSpPr>
          <p:cNvPr id="2" name="Date Placeholder 3">
            <a:extLst>
              <a:ext uri="{FF2B5EF4-FFF2-40B4-BE49-F238E27FC236}">
                <a16:creationId xmlns:a16="http://schemas.microsoft.com/office/drawing/2014/main" id="{E655B9C7-CAC8-C8A1-E6EF-8F2EFF1F124B}"/>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2A5C6B05-AD34-4CF1-A931-99B5F745D7AD}" type="datetimeyyyy">
              <a:rPr lang="en-GB" smtClean="0"/>
              <a:t>2025</a:t>
            </a:fld>
            <a:endParaRPr lang="en-GB"/>
          </a:p>
        </p:txBody>
      </p:sp>
      <p:sp>
        <p:nvSpPr>
          <p:cNvPr id="4" name="Text Placeholder 3">
            <a:extLst>
              <a:ext uri="{FF2B5EF4-FFF2-40B4-BE49-F238E27FC236}">
                <a16:creationId xmlns:a16="http://schemas.microsoft.com/office/drawing/2014/main" id="{ACC6E6AA-F64C-0C0D-78E3-0F184A51C1CA}"/>
              </a:ext>
            </a:extLst>
          </p:cNvPr>
          <p:cNvSpPr>
            <a:spLocks noGrp="1"/>
          </p:cNvSpPr>
          <p:nvPr>
            <p:ph type="body" sz="quarter" idx="24" hasCustomPrompt="1"/>
          </p:nvPr>
        </p:nvSpPr>
        <p:spPr>
          <a:xfrm>
            <a:off x="489526" y="1515762"/>
            <a:ext cx="4847998" cy="4450929"/>
          </a:xfrm>
          <a:prstGeom prst="rect">
            <a:avLst/>
          </a:prstGeom>
        </p:spPr>
        <p:txBody>
          <a:bodyPr/>
          <a:lstStyle>
            <a:lvl1pPr marL="171450" indent="-171450">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buClr>
                <a:schemeClr val="accent2"/>
              </a:buClr>
              <a:buSzPct val="150000"/>
              <a:buFont typeface="Arial" panose="020B0604020202020204" pitchFamily="34" charset="0"/>
              <a:buChar char="•"/>
              <a:defRPr sz="900"/>
            </a:lvl2pPr>
            <a:lvl3pPr marL="1085850" indent="-171450">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03720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_2 Image">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D6CE2A7-3207-A261-A222-ADBC4EF4365D}"/>
              </a:ext>
            </a:extLst>
          </p:cNvPr>
          <p:cNvSpPr>
            <a:spLocks noGrp="1"/>
          </p:cNvSpPr>
          <p:nvPr>
            <p:ph type="body" sz="quarter" idx="12" hasCustomPrompt="1"/>
          </p:nvPr>
        </p:nvSpPr>
        <p:spPr>
          <a:xfrm>
            <a:off x="489524" y="466457"/>
            <a:ext cx="4848000" cy="601767"/>
          </a:xfrm>
          <a:prstGeom prst="rect">
            <a:avLst/>
          </a:prstGeom>
        </p:spPr>
        <p:txBody>
          <a:bodyPr/>
          <a:lstStyle>
            <a:lvl1pPr marL="0" indent="0">
              <a:buNone/>
              <a:defRPr sz="3600" b="1" i="0">
                <a:solidFill>
                  <a:srgbClr val="003057"/>
                </a:solidFill>
                <a:latin typeface="League Spartan" pitchFamily="2" charset="77"/>
              </a:defRPr>
            </a:lvl1pPr>
          </a:lstStyle>
          <a:p>
            <a:r>
              <a:rPr lang="en-US"/>
              <a:t>PROJECT TITLE</a:t>
            </a:r>
            <a:endParaRPr lang="en-GB"/>
          </a:p>
        </p:txBody>
      </p:sp>
      <p:sp>
        <p:nvSpPr>
          <p:cNvPr id="7" name="Picture Placeholder 1">
            <a:extLst>
              <a:ext uri="{FF2B5EF4-FFF2-40B4-BE49-F238E27FC236}">
                <a16:creationId xmlns:a16="http://schemas.microsoft.com/office/drawing/2014/main" id="{A66A0DAF-76CF-BA41-873F-07C7CDE0EB17}"/>
              </a:ext>
            </a:extLst>
          </p:cNvPr>
          <p:cNvSpPr>
            <a:spLocks noGrp="1"/>
          </p:cNvSpPr>
          <p:nvPr>
            <p:ph type="pic" sz="quarter" idx="22"/>
          </p:nvPr>
        </p:nvSpPr>
        <p:spPr>
          <a:xfrm>
            <a:off x="5597495" y="0"/>
            <a:ext cx="6586872" cy="3352800"/>
          </a:xfrm>
          <a:prstGeom prst="rect">
            <a:avLst/>
          </a:prstGeom>
          <a:noFill/>
        </p:spPr>
        <p:txBody>
          <a:bodyPr/>
          <a:lstStyle/>
          <a:p>
            <a:endParaRPr lang="en-GB"/>
          </a:p>
        </p:txBody>
      </p:sp>
      <p:sp>
        <p:nvSpPr>
          <p:cNvPr id="15" name="Text Placeholder 2">
            <a:extLst>
              <a:ext uri="{FF2B5EF4-FFF2-40B4-BE49-F238E27FC236}">
                <a16:creationId xmlns:a16="http://schemas.microsoft.com/office/drawing/2014/main" id="{EA90E6FA-140B-60AD-8290-82FF5566A9C7}"/>
              </a:ext>
            </a:extLst>
          </p:cNvPr>
          <p:cNvSpPr>
            <a:spLocks noGrp="1"/>
          </p:cNvSpPr>
          <p:nvPr>
            <p:ph type="body" sz="quarter" idx="13" hasCustomPrompt="1"/>
          </p:nvPr>
        </p:nvSpPr>
        <p:spPr>
          <a:xfrm>
            <a:off x="489524" y="1068225"/>
            <a:ext cx="4848000" cy="300182"/>
          </a:xfrm>
          <a:prstGeom prst="rect">
            <a:avLst/>
          </a:prstGeom>
        </p:spPr>
        <p:txBody>
          <a:bodyPr/>
          <a:lstStyle>
            <a:lvl1pPr marL="0" indent="0">
              <a:buNone/>
              <a:defRPr sz="1100" b="1">
                <a:solidFill>
                  <a:srgbClr val="003057"/>
                </a:solidFill>
              </a:defRPr>
            </a:lvl1pPr>
          </a:lstStyle>
          <a:p>
            <a:r>
              <a:rPr lang="en-US"/>
              <a:t>Project Location</a:t>
            </a:r>
            <a:endParaRPr lang="en-GB"/>
          </a:p>
        </p:txBody>
      </p:sp>
      <p:sp>
        <p:nvSpPr>
          <p:cNvPr id="2" name="Date Placeholder 3">
            <a:extLst>
              <a:ext uri="{FF2B5EF4-FFF2-40B4-BE49-F238E27FC236}">
                <a16:creationId xmlns:a16="http://schemas.microsoft.com/office/drawing/2014/main" id="{E655B9C7-CAC8-C8A1-E6EF-8F2EFF1F124B}"/>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2A5C6B05-AD34-4CF1-A931-99B5F745D7AD}" type="datetimeyyyy">
              <a:rPr lang="en-GB" smtClean="0"/>
              <a:t>2025</a:t>
            </a:fld>
            <a:endParaRPr lang="en-GB"/>
          </a:p>
        </p:txBody>
      </p:sp>
      <p:sp>
        <p:nvSpPr>
          <p:cNvPr id="4" name="Picture Placeholder 1">
            <a:extLst>
              <a:ext uri="{FF2B5EF4-FFF2-40B4-BE49-F238E27FC236}">
                <a16:creationId xmlns:a16="http://schemas.microsoft.com/office/drawing/2014/main" id="{992008D1-0FAB-2EF1-9180-764E7A42C13E}"/>
              </a:ext>
            </a:extLst>
          </p:cNvPr>
          <p:cNvSpPr>
            <a:spLocks noGrp="1"/>
          </p:cNvSpPr>
          <p:nvPr>
            <p:ph type="pic" sz="quarter" idx="25"/>
          </p:nvPr>
        </p:nvSpPr>
        <p:spPr>
          <a:xfrm>
            <a:off x="5597495" y="3429001"/>
            <a:ext cx="6586872" cy="3429000"/>
          </a:xfrm>
          <a:prstGeom prst="rect">
            <a:avLst/>
          </a:prstGeom>
          <a:noFill/>
        </p:spPr>
        <p:txBody>
          <a:bodyPr/>
          <a:lstStyle/>
          <a:p>
            <a:endParaRPr lang="en-GB"/>
          </a:p>
        </p:txBody>
      </p:sp>
      <p:sp>
        <p:nvSpPr>
          <p:cNvPr id="5" name="Text Placeholder 3">
            <a:extLst>
              <a:ext uri="{FF2B5EF4-FFF2-40B4-BE49-F238E27FC236}">
                <a16:creationId xmlns:a16="http://schemas.microsoft.com/office/drawing/2014/main" id="{B6950596-69F6-A2F3-7B59-274F36BA0E2D}"/>
              </a:ext>
            </a:extLst>
          </p:cNvPr>
          <p:cNvSpPr>
            <a:spLocks noGrp="1"/>
          </p:cNvSpPr>
          <p:nvPr>
            <p:ph type="body" sz="quarter" idx="24" hasCustomPrompt="1"/>
          </p:nvPr>
        </p:nvSpPr>
        <p:spPr>
          <a:xfrm>
            <a:off x="489526" y="1515762"/>
            <a:ext cx="4847998" cy="4450929"/>
          </a:xfrm>
          <a:prstGeom prst="rect">
            <a:avLst/>
          </a:prstGeom>
        </p:spPr>
        <p:txBody>
          <a:bodyPr/>
          <a:lstStyle>
            <a:lvl1pPr marL="171450" indent="-171450" algn="just">
              <a:spcBef>
                <a:spcPts val="600"/>
              </a:spcBef>
              <a:buClr>
                <a:schemeClr val="accent2"/>
              </a:buClr>
              <a:buSzPct val="150000"/>
              <a:buFont typeface="Arial" panose="020B0604020202020204" pitchFamily="34" charset="0"/>
              <a:buChar char="•"/>
              <a:defRPr sz="900">
                <a:solidFill>
                  <a:srgbClr val="003057"/>
                </a:solidFill>
                <a:latin typeface="Montserrat" panose="00000500000000000000" pitchFamily="50" charset="0"/>
              </a:defRPr>
            </a:lvl1pPr>
            <a:lvl2pPr marL="628650" indent="-171450" algn="just">
              <a:buClr>
                <a:schemeClr val="accent2"/>
              </a:buClr>
              <a:buSzPct val="150000"/>
              <a:buFont typeface="Arial" panose="020B0604020202020204" pitchFamily="34" charset="0"/>
              <a:buChar char="•"/>
              <a:defRPr sz="900"/>
            </a:lvl2pPr>
            <a:lvl3pPr marL="1085850" indent="-171450" algn="just">
              <a:buClr>
                <a:schemeClr val="accent2"/>
              </a:buClr>
              <a:buSzPct val="150000"/>
              <a:buFont typeface="Arial" panose="020B0604020202020204" pitchFamily="34" charset="0"/>
              <a:buChar char="•"/>
              <a:defRPr sz="900"/>
            </a:lvl3pPr>
            <a:lvl4pPr marL="1371600" indent="0">
              <a:buNone/>
              <a:defRPr sz="800"/>
            </a:lvl4pPr>
          </a:lstStyle>
          <a:p>
            <a:r>
              <a:rPr lang="en-US">
                <a:latin typeface="Montserrat" panose="00000500000000000000" pitchFamily="50" charset="0"/>
              </a:rPr>
              <a:t>Body text</a:t>
            </a:r>
          </a:p>
          <a:p>
            <a:pPr lvl="1"/>
            <a:r>
              <a:rPr lang="en-US">
                <a:latin typeface="Montserrat" panose="00000500000000000000" pitchFamily="50" charset="0"/>
              </a:rPr>
              <a:t>Body text</a:t>
            </a:r>
          </a:p>
          <a:p>
            <a:pPr lvl="2"/>
            <a:r>
              <a:rPr lang="en-US">
                <a:latin typeface="Montserrat" panose="00000500000000000000" pitchFamily="50" charset="0"/>
              </a:rPr>
              <a:t>Body text</a:t>
            </a:r>
          </a:p>
        </p:txBody>
      </p:sp>
    </p:spTree>
    <p:extLst>
      <p:ext uri="{BB962C8B-B14F-4D97-AF65-F5344CB8AC3E}">
        <p14:creationId xmlns:p14="http://schemas.microsoft.com/office/powerpoint/2010/main" val="16873470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6F527F-6918-9A3A-ECFC-990347121C21}"/>
              </a:ext>
            </a:extLst>
          </p:cNvPr>
          <p:cNvSpPr>
            <a:spLocks noGrp="1"/>
          </p:cNvSpPr>
          <p:nvPr>
            <p:ph type="dt" sz="half" idx="10"/>
          </p:nvPr>
        </p:nvSpPr>
        <p:spPr>
          <a:xfrm>
            <a:off x="254834" y="6507505"/>
            <a:ext cx="2743200" cy="350495"/>
          </a:xfrm>
          <a:prstGeom prst="rect">
            <a:avLst/>
          </a:prstGeom>
        </p:spPr>
        <p:txBody>
          <a:bodyPr/>
          <a:lstStyle/>
          <a:p>
            <a:fld id="{E9F0CFDC-EAE5-49AC-ADCF-1AA3589FFEEA}" type="datetimeyyyy">
              <a:rPr lang="en-GB" smtClean="0"/>
              <a:t>2025</a:t>
            </a:fld>
            <a:endParaRPr lang="en-GB"/>
          </a:p>
        </p:txBody>
      </p:sp>
    </p:spTree>
    <p:extLst>
      <p:ext uri="{BB962C8B-B14F-4D97-AF65-F5344CB8AC3E}">
        <p14:creationId xmlns:p14="http://schemas.microsoft.com/office/powerpoint/2010/main" val="3847073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ublic Cover">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B91067EB-A1D9-90FB-929D-80EDB08619BF}"/>
              </a:ext>
            </a:extLst>
          </p:cNvPr>
          <p:cNvSpPr>
            <a:spLocks noGrp="1"/>
          </p:cNvSpPr>
          <p:nvPr>
            <p:ph type="body" sz="quarter" idx="12" hasCustomPrompt="1"/>
          </p:nvPr>
        </p:nvSpPr>
        <p:spPr>
          <a:xfrm>
            <a:off x="489524" y="428691"/>
            <a:ext cx="11212945" cy="849703"/>
          </a:xfrm>
          <a:prstGeom prst="rect">
            <a:avLst/>
          </a:prstGeom>
        </p:spPr>
        <p:txBody>
          <a:bodyPr/>
          <a:lstStyle>
            <a:lvl1pPr>
              <a:defRPr sz="5400">
                <a:solidFill>
                  <a:srgbClr val="EBECF0"/>
                </a:solidFill>
              </a:defRPr>
            </a:lvl1pPr>
          </a:lstStyle>
          <a:p>
            <a:r>
              <a:rPr lang="en-US"/>
              <a:t>PRESENTATION TITLE</a:t>
            </a:r>
            <a:endParaRPr lang="en-GB"/>
          </a:p>
        </p:txBody>
      </p:sp>
      <p:sp>
        <p:nvSpPr>
          <p:cNvPr id="3" name="Date Placeholder 2">
            <a:extLst>
              <a:ext uri="{FF2B5EF4-FFF2-40B4-BE49-F238E27FC236}">
                <a16:creationId xmlns:a16="http://schemas.microsoft.com/office/drawing/2014/main" id="{6113D4AD-438F-3638-DEB8-CD0202FD13CC}"/>
              </a:ext>
            </a:extLst>
          </p:cNvPr>
          <p:cNvSpPr>
            <a:spLocks noGrp="1"/>
          </p:cNvSpPr>
          <p:nvPr>
            <p:ph type="dt" sz="half" idx="10"/>
          </p:nvPr>
        </p:nvSpPr>
        <p:spPr/>
        <p:txBody>
          <a:bodyPr/>
          <a:lstStyle/>
          <a:p>
            <a:fld id="{C072F5B2-F7AC-49FC-9A18-D39A7EEFA663}"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t>RESTRICTED</a:t>
            </a:r>
            <a:endParaRPr lang="en-GB" sz="900"/>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t>SECRET</a:t>
            </a:r>
            <a:endParaRPr lang="en-GB" sz="900"/>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t>INTERNAL</a:t>
            </a:r>
            <a:endParaRPr lang="en-GB" sz="900"/>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t>PUBLIC</a:t>
            </a:r>
            <a:endParaRPr lang="en-GB" sz="900"/>
          </a:p>
        </p:txBody>
      </p:sp>
      <p:sp>
        <p:nvSpPr>
          <p:cNvPr id="16" name="Text Placeholder 2">
            <a:extLst>
              <a:ext uri="{FF2B5EF4-FFF2-40B4-BE49-F238E27FC236}">
                <a16:creationId xmlns:a16="http://schemas.microsoft.com/office/drawing/2014/main" id="{B56D2256-7692-0FDF-26D1-0BAAB949768C}"/>
              </a:ext>
            </a:extLst>
          </p:cNvPr>
          <p:cNvSpPr>
            <a:spLocks noGrp="1"/>
          </p:cNvSpPr>
          <p:nvPr>
            <p:ph type="body" sz="quarter" idx="13" hasCustomPrompt="1"/>
          </p:nvPr>
        </p:nvSpPr>
        <p:spPr>
          <a:xfrm>
            <a:off x="489524" y="1278394"/>
            <a:ext cx="11212944" cy="1625732"/>
          </a:xfrm>
          <a:prstGeom prst="rect">
            <a:avLst/>
          </a:prstGeom>
        </p:spPr>
        <p:txBody>
          <a:bodyPr/>
          <a:lstStyle>
            <a:lvl1pPr>
              <a:defRPr sz="3000"/>
            </a:lvl1pPr>
          </a:lstStyle>
          <a:p>
            <a:r>
              <a:rPr lang="en-US"/>
              <a:t>SUBTITLE</a:t>
            </a:r>
            <a:endParaRPr lang="en-GB"/>
          </a:p>
        </p:txBody>
      </p:sp>
    </p:spTree>
    <p:extLst>
      <p:ext uri="{BB962C8B-B14F-4D97-AF65-F5344CB8AC3E}">
        <p14:creationId xmlns:p14="http://schemas.microsoft.com/office/powerpoint/2010/main" val="1886794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nal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p:cNvSpPr>
          <p:nvPr>
            <p:ph type="dt" sz="half" idx="10"/>
          </p:nvPr>
        </p:nvSpPr>
        <p:spPr/>
        <p:txBody>
          <a:bodyPr/>
          <a:lstStyle/>
          <a:p>
            <a:fld id="{30D75D96-70FD-452C-824E-21E2B7359A10}"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t>RESTRICTED</a:t>
            </a:r>
            <a:endParaRPr lang="en-GB" sz="900"/>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t>SECRET</a:t>
            </a:r>
            <a:endParaRPr lang="en-GB" sz="900"/>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t>INTERNAL</a:t>
            </a:r>
            <a:endParaRPr lang="en-GB" sz="900"/>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t>PUBLIC</a:t>
            </a:r>
            <a:endParaRPr lang="en-GB" sz="900"/>
          </a:p>
        </p:txBody>
      </p:sp>
      <p:sp>
        <p:nvSpPr>
          <p:cNvPr id="17" name="Text Placeholder 1">
            <a:extLst>
              <a:ext uri="{FF2B5EF4-FFF2-40B4-BE49-F238E27FC236}">
                <a16:creationId xmlns:a16="http://schemas.microsoft.com/office/drawing/2014/main" id="{402AC68C-98FE-E451-6B1C-AB432A5B4495}"/>
              </a:ext>
            </a:extLst>
          </p:cNvPr>
          <p:cNvSpPr>
            <a:spLocks noGrp="1"/>
          </p:cNvSpPr>
          <p:nvPr>
            <p:ph type="body" sz="quarter" idx="12" hasCustomPrompt="1"/>
          </p:nvPr>
        </p:nvSpPr>
        <p:spPr>
          <a:xfrm>
            <a:off x="489524" y="428691"/>
            <a:ext cx="11212945" cy="849703"/>
          </a:xfrm>
          <a:prstGeom prst="rect">
            <a:avLst/>
          </a:prstGeom>
        </p:spPr>
        <p:txBody>
          <a:bodyPr/>
          <a:lstStyle>
            <a:lvl1pPr>
              <a:defRPr sz="5400">
                <a:solidFill>
                  <a:srgbClr val="EBECF0"/>
                </a:solidFill>
              </a:defRPr>
            </a:lvl1pPr>
          </a:lstStyle>
          <a:p>
            <a:r>
              <a:rPr lang="en-US"/>
              <a:t>PRESENTATION TITLE</a:t>
            </a:r>
            <a:endParaRPr lang="en-GB"/>
          </a:p>
        </p:txBody>
      </p:sp>
      <p:sp>
        <p:nvSpPr>
          <p:cNvPr id="18" name="Text Placeholder 2">
            <a:extLst>
              <a:ext uri="{FF2B5EF4-FFF2-40B4-BE49-F238E27FC236}">
                <a16:creationId xmlns:a16="http://schemas.microsoft.com/office/drawing/2014/main" id="{BD517F20-83D7-404F-6FEC-690D1356CFEF}"/>
              </a:ext>
            </a:extLst>
          </p:cNvPr>
          <p:cNvSpPr>
            <a:spLocks noGrp="1"/>
          </p:cNvSpPr>
          <p:nvPr>
            <p:ph type="body" sz="quarter" idx="13" hasCustomPrompt="1"/>
          </p:nvPr>
        </p:nvSpPr>
        <p:spPr>
          <a:xfrm>
            <a:off x="489524" y="1278394"/>
            <a:ext cx="11212944" cy="1625732"/>
          </a:xfrm>
          <a:prstGeom prst="rect">
            <a:avLst/>
          </a:prstGeom>
        </p:spPr>
        <p:txBody>
          <a:bodyPr/>
          <a:lstStyle>
            <a:lvl1pPr>
              <a:defRPr sz="3000"/>
            </a:lvl1pPr>
          </a:lstStyle>
          <a:p>
            <a:r>
              <a:rPr lang="en-US"/>
              <a:t>SUBTITLE</a:t>
            </a:r>
            <a:endParaRPr lang="en-GB"/>
          </a:p>
        </p:txBody>
      </p:sp>
    </p:spTree>
    <p:extLst>
      <p:ext uri="{BB962C8B-B14F-4D97-AF65-F5344CB8AC3E}">
        <p14:creationId xmlns:p14="http://schemas.microsoft.com/office/powerpoint/2010/main" val="1250660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stricted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p:cNvSpPr>
          <p:nvPr>
            <p:ph type="dt" sz="half" idx="10"/>
          </p:nvPr>
        </p:nvSpPr>
        <p:spPr/>
        <p:txBody>
          <a:bodyPr/>
          <a:lstStyle/>
          <a:p>
            <a:fld id="{FAF56C3A-F056-4DCD-8981-DB5A6354CE26}"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t>RESTRICTED</a:t>
            </a:r>
            <a:endParaRPr lang="en-GB" sz="900"/>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t>SECRET</a:t>
            </a:r>
            <a:endParaRPr lang="en-GB" sz="900"/>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t>INTERNAL</a:t>
            </a:r>
            <a:endParaRPr lang="en-GB" sz="900"/>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t>PUBLIC</a:t>
            </a:r>
            <a:endParaRPr lang="en-GB" sz="900"/>
          </a:p>
        </p:txBody>
      </p:sp>
      <p:sp>
        <p:nvSpPr>
          <p:cNvPr id="17" name="Text Placeholder 1">
            <a:extLst>
              <a:ext uri="{FF2B5EF4-FFF2-40B4-BE49-F238E27FC236}">
                <a16:creationId xmlns:a16="http://schemas.microsoft.com/office/drawing/2014/main" id="{A0C3C8BB-97A5-FCEA-6C4A-7792F1CEB28D}"/>
              </a:ext>
            </a:extLst>
          </p:cNvPr>
          <p:cNvSpPr>
            <a:spLocks noGrp="1"/>
          </p:cNvSpPr>
          <p:nvPr>
            <p:ph type="body" sz="quarter" idx="12" hasCustomPrompt="1"/>
          </p:nvPr>
        </p:nvSpPr>
        <p:spPr>
          <a:xfrm>
            <a:off x="489524" y="428691"/>
            <a:ext cx="11212945" cy="849703"/>
          </a:xfrm>
          <a:prstGeom prst="rect">
            <a:avLst/>
          </a:prstGeom>
        </p:spPr>
        <p:txBody>
          <a:bodyPr/>
          <a:lstStyle>
            <a:lvl1pPr>
              <a:defRPr sz="5400">
                <a:solidFill>
                  <a:srgbClr val="EBECF0"/>
                </a:solidFill>
              </a:defRPr>
            </a:lvl1pPr>
          </a:lstStyle>
          <a:p>
            <a:r>
              <a:rPr lang="en-US"/>
              <a:t>PRESENTATION TITLE</a:t>
            </a:r>
            <a:endParaRPr lang="en-GB"/>
          </a:p>
        </p:txBody>
      </p:sp>
      <p:sp>
        <p:nvSpPr>
          <p:cNvPr id="18" name="Text Placeholder 2">
            <a:extLst>
              <a:ext uri="{FF2B5EF4-FFF2-40B4-BE49-F238E27FC236}">
                <a16:creationId xmlns:a16="http://schemas.microsoft.com/office/drawing/2014/main" id="{A8ABE1FA-CD01-8EF7-8595-AEA458FA2AF1}"/>
              </a:ext>
            </a:extLst>
          </p:cNvPr>
          <p:cNvSpPr>
            <a:spLocks noGrp="1"/>
          </p:cNvSpPr>
          <p:nvPr>
            <p:ph type="body" sz="quarter" idx="13" hasCustomPrompt="1"/>
          </p:nvPr>
        </p:nvSpPr>
        <p:spPr>
          <a:xfrm>
            <a:off x="489524" y="1278394"/>
            <a:ext cx="11212944" cy="1625732"/>
          </a:xfrm>
          <a:prstGeom prst="rect">
            <a:avLst/>
          </a:prstGeom>
        </p:spPr>
        <p:txBody>
          <a:bodyPr/>
          <a:lstStyle>
            <a:lvl1pPr>
              <a:defRPr sz="3000"/>
            </a:lvl1pPr>
          </a:lstStyle>
          <a:p>
            <a:r>
              <a:rPr lang="en-US"/>
              <a:t>SUBTITLE</a:t>
            </a:r>
            <a:endParaRPr lang="en-GB"/>
          </a:p>
        </p:txBody>
      </p:sp>
    </p:spTree>
    <p:extLst>
      <p:ext uri="{BB962C8B-B14F-4D97-AF65-F5344CB8AC3E}">
        <p14:creationId xmlns:p14="http://schemas.microsoft.com/office/powerpoint/2010/main" val="1173490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ret Cov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p:cNvSpPr>
          <p:nvPr>
            <p:ph type="dt" sz="half" idx="10"/>
          </p:nvPr>
        </p:nvSpPr>
        <p:spPr/>
        <p:txBody>
          <a:bodyPr/>
          <a:lstStyle/>
          <a:p>
            <a:fld id="{DEAE670A-EE05-47E9-9F9C-2CAEC46DAEBE}"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t>RESTRICTED</a:t>
            </a:r>
            <a:endParaRPr lang="en-GB" sz="900"/>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t>SECRET</a:t>
            </a:r>
            <a:endParaRPr lang="en-GB" sz="900"/>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t>INTERNAL</a:t>
            </a:r>
            <a:endParaRPr lang="en-GB" sz="900"/>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t>PUBLIC</a:t>
            </a:r>
            <a:endParaRPr lang="en-GB" sz="900"/>
          </a:p>
        </p:txBody>
      </p:sp>
      <p:sp>
        <p:nvSpPr>
          <p:cNvPr id="17" name="Text Placeholder 1">
            <a:extLst>
              <a:ext uri="{FF2B5EF4-FFF2-40B4-BE49-F238E27FC236}">
                <a16:creationId xmlns:a16="http://schemas.microsoft.com/office/drawing/2014/main" id="{D521ACA3-09BC-2CE3-482D-B0F269E1C0CA}"/>
              </a:ext>
            </a:extLst>
          </p:cNvPr>
          <p:cNvSpPr>
            <a:spLocks noGrp="1"/>
          </p:cNvSpPr>
          <p:nvPr>
            <p:ph type="body" sz="quarter" idx="12" hasCustomPrompt="1"/>
          </p:nvPr>
        </p:nvSpPr>
        <p:spPr>
          <a:xfrm>
            <a:off x="489524" y="428691"/>
            <a:ext cx="11212945" cy="849703"/>
          </a:xfrm>
          <a:prstGeom prst="rect">
            <a:avLst/>
          </a:prstGeom>
        </p:spPr>
        <p:txBody>
          <a:bodyPr/>
          <a:lstStyle>
            <a:lvl1pPr>
              <a:defRPr sz="5400">
                <a:solidFill>
                  <a:srgbClr val="EBECF0"/>
                </a:solidFill>
              </a:defRPr>
            </a:lvl1pPr>
          </a:lstStyle>
          <a:p>
            <a:r>
              <a:rPr lang="en-US"/>
              <a:t>PRESENTATION TITLE</a:t>
            </a:r>
            <a:endParaRPr lang="en-GB"/>
          </a:p>
        </p:txBody>
      </p:sp>
      <p:sp>
        <p:nvSpPr>
          <p:cNvPr id="18" name="Text Placeholder 2">
            <a:extLst>
              <a:ext uri="{FF2B5EF4-FFF2-40B4-BE49-F238E27FC236}">
                <a16:creationId xmlns:a16="http://schemas.microsoft.com/office/drawing/2014/main" id="{A2D562F4-D98B-9AEC-220B-71CBF4496DB4}"/>
              </a:ext>
            </a:extLst>
          </p:cNvPr>
          <p:cNvSpPr>
            <a:spLocks noGrp="1"/>
          </p:cNvSpPr>
          <p:nvPr>
            <p:ph type="body" sz="quarter" idx="13" hasCustomPrompt="1"/>
          </p:nvPr>
        </p:nvSpPr>
        <p:spPr>
          <a:xfrm>
            <a:off x="489524" y="1278394"/>
            <a:ext cx="11212944" cy="1625732"/>
          </a:xfrm>
          <a:prstGeom prst="rect">
            <a:avLst/>
          </a:prstGeom>
        </p:spPr>
        <p:txBody>
          <a:bodyPr/>
          <a:lstStyle>
            <a:lvl1pPr>
              <a:defRPr sz="3000"/>
            </a:lvl1pPr>
          </a:lstStyle>
          <a:p>
            <a:r>
              <a:rPr lang="en-US"/>
              <a:t>SUBTITLE</a:t>
            </a:r>
            <a:endParaRPr lang="en-GB"/>
          </a:p>
        </p:txBody>
      </p:sp>
    </p:spTree>
    <p:extLst>
      <p:ext uri="{BB962C8B-B14F-4D97-AF65-F5344CB8AC3E}">
        <p14:creationId xmlns:p14="http://schemas.microsoft.com/office/powerpoint/2010/main" val="390130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tricted Cover_Recording in A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FAF56C3A-F056-4DCD-8981-DB5A6354CE26}"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latin typeface="Montserrat" pitchFamily="2" charset="77"/>
              </a:rPr>
              <a:t>RESTRICTED</a:t>
            </a:r>
            <a:endParaRPr lang="en-GB" sz="90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7" name="Text Placeholder 1">
            <a:extLst>
              <a:ext uri="{FF2B5EF4-FFF2-40B4-BE49-F238E27FC236}">
                <a16:creationId xmlns:a16="http://schemas.microsoft.com/office/drawing/2014/main" id="{A0C3C8BB-97A5-FCEA-6C4A-7792F1CEB28D}"/>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18" name="Text Placeholder 2">
            <a:extLst>
              <a:ext uri="{FF2B5EF4-FFF2-40B4-BE49-F238E27FC236}">
                <a16:creationId xmlns:a16="http://schemas.microsoft.com/office/drawing/2014/main" id="{A8ABE1FA-CD01-8EF7-8595-AEA458FA2AF1}"/>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pic>
        <p:nvPicPr>
          <p:cNvPr id="2" name="Graphic 1">
            <a:extLst>
              <a:ext uri="{FF2B5EF4-FFF2-40B4-BE49-F238E27FC236}">
                <a16:creationId xmlns:a16="http://schemas.microsoft.com/office/drawing/2014/main" id="{A4647F37-EFDB-68C2-210C-CAF509D270B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27423" y="4662674"/>
            <a:ext cx="337145" cy="510399"/>
          </a:xfrm>
          <a:prstGeom prst="rect">
            <a:avLst/>
          </a:prstGeom>
        </p:spPr>
      </p:pic>
      <p:sp>
        <p:nvSpPr>
          <p:cNvPr id="4" name="TextBox 3">
            <a:extLst>
              <a:ext uri="{FF2B5EF4-FFF2-40B4-BE49-F238E27FC236}">
                <a16:creationId xmlns:a16="http://schemas.microsoft.com/office/drawing/2014/main" id="{35AE3EA8-FFAE-A4F6-3303-FFF6FAE6F7C0}"/>
              </a:ext>
            </a:extLst>
          </p:cNvPr>
          <p:cNvSpPr txBox="1"/>
          <p:nvPr userDrawn="1"/>
        </p:nvSpPr>
        <p:spPr>
          <a:xfrm>
            <a:off x="4524703" y="5248017"/>
            <a:ext cx="3142583" cy="400110"/>
          </a:xfrm>
          <a:prstGeom prst="rect">
            <a:avLst/>
          </a:prstGeom>
          <a:noFill/>
        </p:spPr>
        <p:txBody>
          <a:bodyPr wrap="square" rtlCol="0">
            <a:spAutoFit/>
          </a:bodyPr>
          <a:lstStyle/>
          <a:p>
            <a:pPr algn="ctr"/>
            <a:r>
              <a:rPr lang="en-US" sz="2000" b="1" i="0">
                <a:solidFill>
                  <a:srgbClr val="55EBB9"/>
                </a:solidFill>
                <a:latin typeface="League Spartan" pitchFamily="2" charset="77"/>
              </a:rPr>
              <a:t>RECORDING IN ACTION</a:t>
            </a:r>
            <a:endParaRPr lang="en-GB" sz="2000" b="1" i="0">
              <a:solidFill>
                <a:srgbClr val="55EBB9"/>
              </a:solidFill>
              <a:latin typeface="League Spartan" pitchFamily="2" charset="77"/>
            </a:endParaRPr>
          </a:p>
        </p:txBody>
      </p:sp>
    </p:spTree>
    <p:extLst>
      <p:ext uri="{BB962C8B-B14F-4D97-AF65-F5344CB8AC3E}">
        <p14:creationId xmlns:p14="http://schemas.microsoft.com/office/powerpoint/2010/main" val="56190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ret Cover_Recording in A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13D4AD-438F-3638-DEB8-CD0202FD13CC}"/>
              </a:ext>
            </a:extLst>
          </p:cNvPr>
          <p:cNvSpPr>
            <a:spLocks noGrp="1" noRot="1" noMove="1" noResize="1" noEditPoints="1" noAdjustHandles="1" noChangeArrowheads="1" noChangeShapeType="1"/>
          </p:cNvSpPr>
          <p:nvPr>
            <p:ph type="dt" sz="half" idx="10"/>
          </p:nvPr>
        </p:nvSpPr>
        <p:spPr/>
        <p:txBody>
          <a:bodyPr/>
          <a:lstStyle/>
          <a:p>
            <a:fld id="{DEAE670A-EE05-47E9-9F9C-2CAEC46DAEBE}" type="datetimeyyyy">
              <a:rPr lang="en-GB" smtClean="0"/>
              <a:t>2025</a:t>
            </a:fld>
            <a:endParaRPr lang="en-GB"/>
          </a:p>
        </p:txBody>
      </p:sp>
      <p:sp>
        <p:nvSpPr>
          <p:cNvPr id="7" name="Rectangle 6">
            <a:extLst>
              <a:ext uri="{FF2B5EF4-FFF2-40B4-BE49-F238E27FC236}">
                <a16:creationId xmlns:a16="http://schemas.microsoft.com/office/drawing/2014/main" id="{CF6E9F15-C66F-4FB0-7217-7702A2BEE136}"/>
              </a:ext>
            </a:extLst>
          </p:cNvPr>
          <p:cNvSpPr/>
          <p:nvPr userDrawn="1"/>
        </p:nvSpPr>
        <p:spPr>
          <a:xfrm>
            <a:off x="4544004"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Rectangle 7">
            <a:extLst>
              <a:ext uri="{FF2B5EF4-FFF2-40B4-BE49-F238E27FC236}">
                <a16:creationId xmlns:a16="http://schemas.microsoft.com/office/drawing/2014/main" id="{06B19C28-E078-C58B-5E63-3C8450A9EA7B}"/>
              </a:ext>
            </a:extLst>
          </p:cNvPr>
          <p:cNvSpPr/>
          <p:nvPr userDrawn="1"/>
        </p:nvSpPr>
        <p:spPr>
          <a:xfrm>
            <a:off x="5492566" y="5972883"/>
            <a:ext cx="182880" cy="182880"/>
          </a:xfrm>
          <a:prstGeom prst="rect">
            <a:avLst/>
          </a:prstGeom>
          <a:no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9B24A2EF-7817-6185-3D9D-D72AC259322E}"/>
              </a:ext>
            </a:extLst>
          </p:cNvPr>
          <p:cNvSpPr/>
          <p:nvPr userDrawn="1"/>
        </p:nvSpPr>
        <p:spPr>
          <a:xfrm>
            <a:off x="6525633" y="5966461"/>
            <a:ext cx="182880" cy="1828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286B1DE2-3986-07DC-6448-7946613CC6F1}"/>
              </a:ext>
            </a:extLst>
          </p:cNvPr>
          <p:cNvSpPr/>
          <p:nvPr userDrawn="1"/>
        </p:nvSpPr>
        <p:spPr>
          <a:xfrm>
            <a:off x="7527878" y="5966461"/>
            <a:ext cx="182880" cy="182880"/>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1" name="TextBox 10">
            <a:extLst>
              <a:ext uri="{FF2B5EF4-FFF2-40B4-BE49-F238E27FC236}">
                <a16:creationId xmlns:a16="http://schemas.microsoft.com/office/drawing/2014/main" id="{61F93C14-E84B-9C10-A2F0-C0FAE4852C5C}"/>
              </a:ext>
            </a:extLst>
          </p:cNvPr>
          <p:cNvSpPr txBox="1"/>
          <p:nvPr userDrawn="1"/>
        </p:nvSpPr>
        <p:spPr>
          <a:xfrm>
            <a:off x="6139325" y="6275066"/>
            <a:ext cx="955496" cy="230832"/>
          </a:xfrm>
          <a:prstGeom prst="rect">
            <a:avLst/>
          </a:prstGeom>
          <a:noFill/>
        </p:spPr>
        <p:txBody>
          <a:bodyPr wrap="square" rtlCol="0">
            <a:spAutoFit/>
          </a:bodyPr>
          <a:lstStyle/>
          <a:p>
            <a:pPr algn="ctr"/>
            <a:r>
              <a:rPr lang="en-US" sz="900">
                <a:latin typeface="Montserrat" pitchFamily="2" charset="77"/>
              </a:rPr>
              <a:t>RESTRICTED</a:t>
            </a:r>
            <a:endParaRPr lang="en-GB" sz="900">
              <a:latin typeface="Montserrat" pitchFamily="2" charset="77"/>
            </a:endParaRPr>
          </a:p>
        </p:txBody>
      </p:sp>
      <p:sp>
        <p:nvSpPr>
          <p:cNvPr id="12" name="TextBox 11">
            <a:extLst>
              <a:ext uri="{FF2B5EF4-FFF2-40B4-BE49-F238E27FC236}">
                <a16:creationId xmlns:a16="http://schemas.microsoft.com/office/drawing/2014/main" id="{A800EA01-AB50-9EEE-9E0C-787C0AFDDBB1}"/>
              </a:ext>
            </a:extLst>
          </p:cNvPr>
          <p:cNvSpPr txBox="1"/>
          <p:nvPr userDrawn="1"/>
        </p:nvSpPr>
        <p:spPr>
          <a:xfrm>
            <a:off x="7141570" y="6275066"/>
            <a:ext cx="955496" cy="230832"/>
          </a:xfrm>
          <a:prstGeom prst="rect">
            <a:avLst/>
          </a:prstGeom>
          <a:noFill/>
        </p:spPr>
        <p:txBody>
          <a:bodyPr wrap="square" rtlCol="0">
            <a:spAutoFit/>
          </a:bodyPr>
          <a:lstStyle/>
          <a:p>
            <a:pPr algn="ctr"/>
            <a:r>
              <a:rPr lang="en-US" sz="900">
                <a:latin typeface="Montserrat" pitchFamily="2" charset="77"/>
              </a:rPr>
              <a:t>SECRET</a:t>
            </a:r>
            <a:endParaRPr lang="en-GB" sz="900">
              <a:latin typeface="Montserrat" pitchFamily="2" charset="77"/>
            </a:endParaRPr>
          </a:p>
        </p:txBody>
      </p:sp>
      <p:sp>
        <p:nvSpPr>
          <p:cNvPr id="13" name="TextBox 12">
            <a:extLst>
              <a:ext uri="{FF2B5EF4-FFF2-40B4-BE49-F238E27FC236}">
                <a16:creationId xmlns:a16="http://schemas.microsoft.com/office/drawing/2014/main" id="{D33EA93F-53A2-CDD0-5A67-79D145F4B0C6}"/>
              </a:ext>
            </a:extLst>
          </p:cNvPr>
          <p:cNvSpPr txBox="1"/>
          <p:nvPr userDrawn="1"/>
        </p:nvSpPr>
        <p:spPr>
          <a:xfrm>
            <a:off x="5106258" y="6275066"/>
            <a:ext cx="955496" cy="230832"/>
          </a:xfrm>
          <a:prstGeom prst="rect">
            <a:avLst/>
          </a:prstGeom>
          <a:noFill/>
        </p:spPr>
        <p:txBody>
          <a:bodyPr wrap="square" rtlCol="0">
            <a:spAutoFit/>
          </a:bodyPr>
          <a:lstStyle/>
          <a:p>
            <a:pPr algn="ctr"/>
            <a:r>
              <a:rPr lang="en-US" sz="900">
                <a:latin typeface="Montserrat" pitchFamily="2" charset="77"/>
              </a:rPr>
              <a:t>INTERNAL</a:t>
            </a:r>
            <a:endParaRPr lang="en-GB" sz="900">
              <a:latin typeface="Montserrat" pitchFamily="2" charset="77"/>
            </a:endParaRPr>
          </a:p>
        </p:txBody>
      </p:sp>
      <p:sp>
        <p:nvSpPr>
          <p:cNvPr id="14" name="TextBox 13">
            <a:extLst>
              <a:ext uri="{FF2B5EF4-FFF2-40B4-BE49-F238E27FC236}">
                <a16:creationId xmlns:a16="http://schemas.microsoft.com/office/drawing/2014/main" id="{4338196E-2DE7-F0C1-A9C1-968DC3D617F5}"/>
              </a:ext>
            </a:extLst>
          </p:cNvPr>
          <p:cNvSpPr txBox="1"/>
          <p:nvPr userDrawn="1"/>
        </p:nvSpPr>
        <p:spPr>
          <a:xfrm>
            <a:off x="4158210" y="6275066"/>
            <a:ext cx="955496" cy="230832"/>
          </a:xfrm>
          <a:prstGeom prst="rect">
            <a:avLst/>
          </a:prstGeom>
          <a:noFill/>
        </p:spPr>
        <p:txBody>
          <a:bodyPr wrap="square" rtlCol="0">
            <a:spAutoFit/>
          </a:bodyPr>
          <a:lstStyle/>
          <a:p>
            <a:pPr algn="ctr"/>
            <a:r>
              <a:rPr lang="en-US" sz="900">
                <a:latin typeface="Montserrat" pitchFamily="2" charset="77"/>
              </a:rPr>
              <a:t>PUBLIC</a:t>
            </a:r>
            <a:endParaRPr lang="en-GB" sz="900">
              <a:latin typeface="Montserrat" pitchFamily="2" charset="77"/>
            </a:endParaRPr>
          </a:p>
        </p:txBody>
      </p:sp>
      <p:sp>
        <p:nvSpPr>
          <p:cNvPr id="17" name="Text Placeholder 1">
            <a:extLst>
              <a:ext uri="{FF2B5EF4-FFF2-40B4-BE49-F238E27FC236}">
                <a16:creationId xmlns:a16="http://schemas.microsoft.com/office/drawing/2014/main" id="{D521ACA3-09BC-2CE3-482D-B0F269E1C0CA}"/>
              </a:ext>
            </a:extLst>
          </p:cNvPr>
          <p:cNvSpPr>
            <a:spLocks noGrp="1"/>
          </p:cNvSpPr>
          <p:nvPr>
            <p:ph type="body" sz="quarter" idx="12" hasCustomPrompt="1"/>
          </p:nvPr>
        </p:nvSpPr>
        <p:spPr>
          <a:xfrm>
            <a:off x="489524" y="428691"/>
            <a:ext cx="11212945" cy="849703"/>
          </a:xfrm>
          <a:prstGeom prst="rect">
            <a:avLst/>
          </a:prstGeom>
        </p:spPr>
        <p:txBody>
          <a:bodyPr/>
          <a:lstStyle>
            <a:lvl1pPr>
              <a:defRPr sz="5400" b="1" i="0">
                <a:solidFill>
                  <a:srgbClr val="EBECF0"/>
                </a:solidFill>
                <a:latin typeface="League Spartan" pitchFamily="2" charset="77"/>
              </a:defRPr>
            </a:lvl1pPr>
          </a:lstStyle>
          <a:p>
            <a:r>
              <a:rPr lang="en-US"/>
              <a:t>PRESENTATION TITLE</a:t>
            </a:r>
            <a:endParaRPr lang="en-GB"/>
          </a:p>
        </p:txBody>
      </p:sp>
      <p:sp>
        <p:nvSpPr>
          <p:cNvPr id="18" name="Text Placeholder 2">
            <a:extLst>
              <a:ext uri="{FF2B5EF4-FFF2-40B4-BE49-F238E27FC236}">
                <a16:creationId xmlns:a16="http://schemas.microsoft.com/office/drawing/2014/main" id="{A2D562F4-D98B-9AEC-220B-71CBF4496DB4}"/>
              </a:ext>
            </a:extLst>
          </p:cNvPr>
          <p:cNvSpPr>
            <a:spLocks noGrp="1"/>
          </p:cNvSpPr>
          <p:nvPr>
            <p:ph type="body" sz="quarter" idx="13" hasCustomPrompt="1"/>
          </p:nvPr>
        </p:nvSpPr>
        <p:spPr>
          <a:xfrm>
            <a:off x="489524" y="1278394"/>
            <a:ext cx="11212944" cy="1625732"/>
          </a:xfrm>
          <a:prstGeom prst="rect">
            <a:avLst/>
          </a:prstGeom>
        </p:spPr>
        <p:txBody>
          <a:bodyPr/>
          <a:lstStyle>
            <a:lvl1pPr>
              <a:defRPr sz="3000" b="1" i="0">
                <a:latin typeface="League Spartan" pitchFamily="2" charset="77"/>
              </a:defRPr>
            </a:lvl1pPr>
          </a:lstStyle>
          <a:p>
            <a:r>
              <a:rPr lang="en-US"/>
              <a:t>SUBTITLE</a:t>
            </a:r>
            <a:endParaRPr lang="en-GB"/>
          </a:p>
        </p:txBody>
      </p:sp>
      <p:pic>
        <p:nvPicPr>
          <p:cNvPr id="4" name="Graphic 3">
            <a:extLst>
              <a:ext uri="{FF2B5EF4-FFF2-40B4-BE49-F238E27FC236}">
                <a16:creationId xmlns:a16="http://schemas.microsoft.com/office/drawing/2014/main" id="{225D7D4C-C918-163E-724F-0A3B14C205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27423" y="4662674"/>
            <a:ext cx="337145" cy="510399"/>
          </a:xfrm>
          <a:prstGeom prst="rect">
            <a:avLst/>
          </a:prstGeom>
        </p:spPr>
      </p:pic>
      <p:sp>
        <p:nvSpPr>
          <p:cNvPr id="5" name="TextBox 4">
            <a:extLst>
              <a:ext uri="{FF2B5EF4-FFF2-40B4-BE49-F238E27FC236}">
                <a16:creationId xmlns:a16="http://schemas.microsoft.com/office/drawing/2014/main" id="{E0F62662-E9CF-7A80-F0AE-5F57DD503B02}"/>
              </a:ext>
            </a:extLst>
          </p:cNvPr>
          <p:cNvSpPr txBox="1"/>
          <p:nvPr userDrawn="1"/>
        </p:nvSpPr>
        <p:spPr>
          <a:xfrm>
            <a:off x="4524703" y="5248017"/>
            <a:ext cx="3142583" cy="400110"/>
          </a:xfrm>
          <a:prstGeom prst="rect">
            <a:avLst/>
          </a:prstGeom>
          <a:noFill/>
        </p:spPr>
        <p:txBody>
          <a:bodyPr wrap="square" rtlCol="0">
            <a:spAutoFit/>
          </a:bodyPr>
          <a:lstStyle/>
          <a:p>
            <a:pPr algn="ctr"/>
            <a:r>
              <a:rPr lang="en-US" sz="2000" b="1" i="0">
                <a:solidFill>
                  <a:srgbClr val="55EBB9"/>
                </a:solidFill>
                <a:latin typeface="League Spartan" pitchFamily="2" charset="77"/>
              </a:rPr>
              <a:t>RECORDING IN ACTION</a:t>
            </a:r>
            <a:endParaRPr lang="en-GB" sz="2000" b="1" i="0">
              <a:solidFill>
                <a:srgbClr val="55EBB9"/>
              </a:solidFill>
              <a:latin typeface="League Spartan" pitchFamily="2" charset="77"/>
            </a:endParaRPr>
          </a:p>
        </p:txBody>
      </p:sp>
    </p:spTree>
    <p:extLst>
      <p:ext uri="{BB962C8B-B14F-4D97-AF65-F5344CB8AC3E}">
        <p14:creationId xmlns:p14="http://schemas.microsoft.com/office/powerpoint/2010/main" val="50867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2623EA-D4A4-EE75-42B2-6CEE3D610D1F}"/>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5" name="Text Placeholder 1">
            <a:extLst>
              <a:ext uri="{FF2B5EF4-FFF2-40B4-BE49-F238E27FC236}">
                <a16:creationId xmlns:a16="http://schemas.microsoft.com/office/drawing/2014/main" id="{7AFE68A5-1CA2-A0EB-B124-4E490B7C8A7F}"/>
              </a:ext>
            </a:extLst>
          </p:cNvPr>
          <p:cNvSpPr>
            <a:spLocks noGrp="1"/>
          </p:cNvSpPr>
          <p:nvPr>
            <p:ph type="body" sz="quarter" idx="12" hasCustomPrompt="1"/>
          </p:nvPr>
        </p:nvSpPr>
        <p:spPr>
          <a:xfrm>
            <a:off x="1632029" y="1796754"/>
            <a:ext cx="8927942" cy="3264493"/>
          </a:xfrm>
          <a:prstGeom prst="rect">
            <a:avLst/>
          </a:prstGeom>
        </p:spPr>
        <p:txBody>
          <a:bodyPr anchor="ctr"/>
          <a:lstStyle>
            <a:lvl1pPr marL="0" indent="0" algn="ctr">
              <a:buNone/>
              <a:defRPr sz="6600" b="1" i="0">
                <a:solidFill>
                  <a:schemeClr val="accent1"/>
                </a:solidFill>
                <a:latin typeface="League Spartan" pitchFamily="2" charset="77"/>
              </a:defRPr>
            </a:lvl1pPr>
          </a:lstStyle>
          <a:p>
            <a:r>
              <a:rPr lang="en-US"/>
              <a:t>SECTION TITLE</a:t>
            </a:r>
            <a:endParaRPr lang="en-GB"/>
          </a:p>
        </p:txBody>
      </p:sp>
    </p:spTree>
    <p:extLst>
      <p:ext uri="{BB962C8B-B14F-4D97-AF65-F5344CB8AC3E}">
        <p14:creationId xmlns:p14="http://schemas.microsoft.com/office/powerpoint/2010/main" val="1674701480"/>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6.xml"/><Relationship Id="rId7" Type="http://schemas.openxmlformats.org/officeDocument/2006/relationships/image" Target="../media/image2.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1.jpeg"/><Relationship Id="rId5" Type="http://schemas.openxmlformats.org/officeDocument/2006/relationships/theme" Target="../theme/theme10.xml"/><Relationship Id="rId4"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15.svg"/><Relationship Id="rId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5.svg"/><Relationship Id="rId2" Type="http://schemas.openxmlformats.org/officeDocument/2006/relationships/slideLayout" Target="../slideLayouts/slideLayout29.xml"/><Relationship Id="rId16" Type="http://schemas.openxmlformats.org/officeDocument/2006/relationships/image" Target="../media/image14.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3.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3.xml"/><Relationship Id="rId7" Type="http://schemas.openxmlformats.org/officeDocument/2006/relationships/image" Target="../media/image1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7.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5.sv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8.xml"/><Relationship Id="rId7" Type="http://schemas.openxmlformats.org/officeDocument/2006/relationships/image" Target="../media/image12.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8.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15.svg"/><Relationship Id="rId2" Type="http://schemas.openxmlformats.org/officeDocument/2006/relationships/slideLayout" Target="../slideLayouts/slideLayout52.xml"/><Relationship Id="rId16" Type="http://schemas.openxmlformats.org/officeDocument/2006/relationships/image" Target="../media/image14.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3.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descr="A close up of lines and dots&#10;&#10;Description automatically generated">
            <a:extLst>
              <a:ext uri="{FF2B5EF4-FFF2-40B4-BE49-F238E27FC236}">
                <a16:creationId xmlns:a16="http://schemas.microsoft.com/office/drawing/2014/main" id="{B096D50C-FDBE-E7B2-DADE-B293CD75185E}"/>
              </a:ext>
            </a:extLst>
          </p:cNvPr>
          <p:cNvPicPr>
            <a:picLocks noGrp="1" noRot="1" noChangeAspect="1" noMove="1" noResize="1" noEditPoints="1" noAdjustHandles="1" noChangeArrowheads="1" noChangeShapeType="1" noCrop="1"/>
          </p:cNvPicPr>
          <p:nvPr userDrawn="1"/>
        </p:nvPicPr>
        <p:blipFill rotWithShape="1">
          <a:blip r:embed="rId11"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4" name="Date Placeholder 3">
            <a:extLst>
              <a:ext uri="{FF2B5EF4-FFF2-40B4-BE49-F238E27FC236}">
                <a16:creationId xmlns:a16="http://schemas.microsoft.com/office/drawing/2014/main" id="{3E0FB023-9DAF-A0C2-660D-1A9B2698DF41}"/>
              </a:ext>
            </a:extLst>
          </p:cNvPr>
          <p:cNvSpPr>
            <a:spLocks noGrp="1" noRot="1" noMove="1" noResize="1" noEditPoints="1" noAdjustHandles="1" noChangeArrowheads="1" noChangeShapeType="1"/>
          </p:cNvSpPr>
          <p:nvPr>
            <p:ph type="dt" sz="half" idx="2"/>
          </p:nvPr>
        </p:nvSpPr>
        <p:spPr>
          <a:xfrm>
            <a:off x="304515" y="6450675"/>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159F06B6-7008-445D-A66C-A5EBD588641E}" type="datetimeyyyy">
              <a:rPr lang="en-GB" smtClean="0"/>
              <a:pPr/>
              <a:t>2025</a:t>
            </a:fld>
            <a:endParaRPr lang="en-GB"/>
          </a:p>
        </p:txBody>
      </p:sp>
      <p:pic>
        <p:nvPicPr>
          <p:cNvPr id="10" name="Picture 9" descr="A black and white logo&#10;&#10;Description automatically generated">
            <a:extLst>
              <a:ext uri="{FF2B5EF4-FFF2-40B4-BE49-F238E27FC236}">
                <a16:creationId xmlns:a16="http://schemas.microsoft.com/office/drawing/2014/main" id="{B1274E63-5F14-301C-775B-A7DEB2E6A21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54834" y="5898044"/>
            <a:ext cx="2163626" cy="609749"/>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B33EAE0A-9A75-8BF5-81D2-2F7A34C55FA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310667" y="6118789"/>
            <a:ext cx="2733126" cy="480158"/>
          </a:xfrm>
          <a:prstGeom prst="rect">
            <a:avLst/>
          </a:prstGeom>
        </p:spPr>
      </p:pic>
    </p:spTree>
    <p:extLst>
      <p:ext uri="{BB962C8B-B14F-4D97-AF65-F5344CB8AC3E}">
        <p14:creationId xmlns:p14="http://schemas.microsoft.com/office/powerpoint/2010/main" val="3923174390"/>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812" r:id="rId5"/>
    <p:sldLayoutId id="2147483813" r:id="rId6"/>
    <p:sldLayoutId id="2147483814" r:id="rId7"/>
    <p:sldLayoutId id="2147483811" r:id="rId8"/>
    <p:sldLayoutId id="2147483831" r:id="rId9"/>
  </p:sldLayoutIdLst>
  <p:hf sldNum="0"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5EBB9"/>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descr="A close up of lines and dots&#10;&#10;Description automatically generated">
            <a:extLst>
              <a:ext uri="{FF2B5EF4-FFF2-40B4-BE49-F238E27FC236}">
                <a16:creationId xmlns:a16="http://schemas.microsoft.com/office/drawing/2014/main" id="{B096D50C-FDBE-E7B2-DADE-B293CD75185E}"/>
              </a:ext>
            </a:extLst>
          </p:cNvPr>
          <p:cNvPicPr>
            <a:picLocks noGrp="1" noRot="1" noChangeAspect="1" noMove="1" noResize="1" noEditPoints="1" noAdjustHandles="1" noChangeArrowheads="1" noChangeShapeType="1" noCrop="1"/>
          </p:cNvPicPr>
          <p:nvPr userDrawn="1"/>
        </p:nvPicPr>
        <p:blipFill rotWithShape="1">
          <a:blip r:embed="rId6"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4" name="Date Placeholder 3">
            <a:extLst>
              <a:ext uri="{FF2B5EF4-FFF2-40B4-BE49-F238E27FC236}">
                <a16:creationId xmlns:a16="http://schemas.microsoft.com/office/drawing/2014/main" id="{3E0FB023-9DAF-A0C2-660D-1A9B2698DF41}"/>
              </a:ext>
            </a:extLst>
          </p:cNvPr>
          <p:cNvSpPr>
            <a:spLocks noGrp="1"/>
          </p:cNvSpPr>
          <p:nvPr>
            <p:ph type="dt" sz="half" idx="2"/>
          </p:nvPr>
        </p:nvSpPr>
        <p:spPr>
          <a:xfrm>
            <a:off x="304515" y="64506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9F06B6-7008-445D-A66C-A5EBD588641E}" type="datetimeyyyy">
              <a:rPr lang="en-GB" smtClean="0"/>
              <a:t>2025</a:t>
            </a:fld>
            <a:endParaRPr lang="en-GB"/>
          </a:p>
        </p:txBody>
      </p:sp>
      <p:pic>
        <p:nvPicPr>
          <p:cNvPr id="10" name="Picture 9" descr="A black and white logo&#10;&#10;Description automatically generated">
            <a:extLst>
              <a:ext uri="{FF2B5EF4-FFF2-40B4-BE49-F238E27FC236}">
                <a16:creationId xmlns:a16="http://schemas.microsoft.com/office/drawing/2014/main" id="{B1274E63-5F14-301C-775B-A7DEB2E6A21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4834" y="5898044"/>
            <a:ext cx="2163626" cy="609749"/>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B33EAE0A-9A75-8BF5-81D2-2F7A34C55FA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310667" y="6118789"/>
            <a:ext cx="2733126" cy="480158"/>
          </a:xfrm>
          <a:prstGeom prst="rect">
            <a:avLst/>
          </a:prstGeom>
        </p:spPr>
      </p:pic>
    </p:spTree>
    <p:extLst>
      <p:ext uri="{BB962C8B-B14F-4D97-AF65-F5344CB8AC3E}">
        <p14:creationId xmlns:p14="http://schemas.microsoft.com/office/powerpoint/2010/main" val="1295658315"/>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Lst>
  <p:hf sldNum="0"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5EBB9"/>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descr="A close up of lines and dots&#10;&#10;Description automatically generated">
            <a:extLst>
              <a:ext uri="{FF2B5EF4-FFF2-40B4-BE49-F238E27FC236}">
                <a16:creationId xmlns:a16="http://schemas.microsoft.com/office/drawing/2014/main" id="{B096D50C-FDBE-E7B2-DADE-B293CD75185E}"/>
              </a:ext>
            </a:extLst>
          </p:cNvPr>
          <p:cNvPicPr>
            <a:picLocks noGrp="1" noRot="1" noChangeAspect="1" noMove="1" noResize="1" noEditPoints="1" noAdjustHandles="1" noChangeArrowheads="1" noChangeShapeType="1" noCrop="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4" name="Date Placeholder 3">
            <a:extLst>
              <a:ext uri="{FF2B5EF4-FFF2-40B4-BE49-F238E27FC236}">
                <a16:creationId xmlns:a16="http://schemas.microsoft.com/office/drawing/2014/main" id="{3E0FB023-9DAF-A0C2-660D-1A9B2698DF41}"/>
              </a:ext>
            </a:extLst>
          </p:cNvPr>
          <p:cNvSpPr>
            <a:spLocks noGrp="1"/>
          </p:cNvSpPr>
          <p:nvPr>
            <p:ph type="dt" sz="half" idx="2"/>
          </p:nvPr>
        </p:nvSpPr>
        <p:spPr>
          <a:xfrm>
            <a:off x="304515" y="6450675"/>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8E200E51-0C17-41D8-888B-4A578BF1728B}" type="datetimeyyyy">
              <a:rPr lang="en-GB" smtClean="0"/>
              <a:pPr/>
              <a:t>2025</a:t>
            </a:fld>
            <a:endParaRPr lang="en-GB"/>
          </a:p>
        </p:txBody>
      </p:sp>
    </p:spTree>
    <p:extLst>
      <p:ext uri="{BB962C8B-B14F-4D97-AF65-F5344CB8AC3E}">
        <p14:creationId xmlns:p14="http://schemas.microsoft.com/office/powerpoint/2010/main" val="511984928"/>
      </p:ext>
    </p:extLst>
  </p:cSld>
  <p:clrMap bg1="dk1" tx1="lt1" bg2="dk2" tx2="lt2" accent1="accent1" accent2="accent2" accent3="accent3" accent4="accent4" accent5="accent5" accent6="accent6" hlink="hlink" folHlink="folHlink"/>
  <p:sldLayoutIdLst>
    <p:sldLayoutId id="2147483774" r:id="rId1"/>
    <p:sldLayoutId id="2147483777" r:id="rId2"/>
    <p:sldLayoutId id="2147483776" r:id="rId3"/>
  </p:sldLayoutIdLst>
  <p:hf sldNum="0"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5EBB9"/>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057"/>
        </a:solidFill>
        <a:effectLst/>
      </p:bgPr>
    </p:bg>
    <p:spTree>
      <p:nvGrpSpPr>
        <p:cNvPr id="1" name=""/>
        <p:cNvGrpSpPr/>
        <p:nvPr/>
      </p:nvGrpSpPr>
      <p:grpSpPr>
        <a:xfrm>
          <a:off x="0" y="0"/>
          <a:ext cx="0" cy="0"/>
          <a:chOff x="0" y="0"/>
          <a:chExt cx="0" cy="0"/>
        </a:xfrm>
      </p:grpSpPr>
      <p:pic>
        <p:nvPicPr>
          <p:cNvPr id="9" name="Picture 8" descr="A black and white logo&#10;&#10;Description automatically generated">
            <a:extLst>
              <a:ext uri="{FF2B5EF4-FFF2-40B4-BE49-F238E27FC236}">
                <a16:creationId xmlns:a16="http://schemas.microsoft.com/office/drawing/2014/main" id="{70644C49-9163-3E5E-0732-34043A1467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4834" y="6207322"/>
            <a:ext cx="1295604" cy="365125"/>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8DABA420-E368-DF80-1D80-93D96C9F4D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92146" y="6311201"/>
            <a:ext cx="2234775" cy="392607"/>
          </a:xfrm>
          <a:prstGeom prst="rect">
            <a:avLst/>
          </a:prstGeom>
        </p:spPr>
      </p:pic>
      <p:sp>
        <p:nvSpPr>
          <p:cNvPr id="13" name="Date Placeholder 3">
            <a:extLst>
              <a:ext uri="{FF2B5EF4-FFF2-40B4-BE49-F238E27FC236}">
                <a16:creationId xmlns:a16="http://schemas.microsoft.com/office/drawing/2014/main" id="{768E999D-813F-0EFF-2716-0B98465152DD}"/>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78DD4634-5F18-4E0D-8F8B-3DD2CF8C75CF}" type="datetimeyyyy">
              <a:rPr lang="en-GB" smtClean="0"/>
              <a:t>2025</a:t>
            </a:fld>
            <a:endParaRPr lang="en-GB"/>
          </a:p>
        </p:txBody>
      </p:sp>
    </p:spTree>
    <p:extLst>
      <p:ext uri="{BB962C8B-B14F-4D97-AF65-F5344CB8AC3E}">
        <p14:creationId xmlns:p14="http://schemas.microsoft.com/office/powerpoint/2010/main" val="3148499259"/>
      </p:ext>
    </p:extLst>
  </p:cSld>
  <p:clrMap bg1="lt1" tx1="dk1" bg2="lt2" tx2="dk2" accent1="accent1" accent2="accent2" accent3="accent3" accent4="accent4" accent5="accent5" accent6="accent6" hlink="hlink" folHlink="folHlink"/>
  <p:sldLayoutIdLst>
    <p:sldLayoutId id="2147483648"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BEC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F043D3-D16B-2C6C-5712-AA34E3801F4A}"/>
              </a:ext>
            </a:extLst>
          </p:cNvPr>
          <p:cNvGrpSpPr/>
          <p:nvPr userDrawn="1"/>
        </p:nvGrpSpPr>
        <p:grpSpPr>
          <a:xfrm>
            <a:off x="254834" y="6195408"/>
            <a:ext cx="11874250" cy="525251"/>
            <a:chOff x="254834" y="6195408"/>
            <a:chExt cx="11874250" cy="525251"/>
          </a:xfrm>
        </p:grpSpPr>
        <p:pic>
          <p:nvPicPr>
            <p:cNvPr id="2" name="Picture 1" descr="A blue text on a black background&#10;&#10;Description automatically generated">
              <a:extLst>
                <a:ext uri="{FF2B5EF4-FFF2-40B4-BE49-F238E27FC236}">
                  <a16:creationId xmlns:a16="http://schemas.microsoft.com/office/drawing/2014/main" id="{58877265-7E92-8980-0574-094906FDF9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3477" y="6328052"/>
              <a:ext cx="2235607" cy="392607"/>
            </a:xfrm>
            <a:prstGeom prst="rect">
              <a:avLst/>
            </a:prstGeom>
          </p:spPr>
        </p:pic>
        <p:pic>
          <p:nvPicPr>
            <p:cNvPr id="3" name="Graphic 2">
              <a:extLst>
                <a:ext uri="{FF2B5EF4-FFF2-40B4-BE49-F238E27FC236}">
                  <a16:creationId xmlns:a16="http://schemas.microsoft.com/office/drawing/2014/main" id="{1BA48378-AFBD-C487-886B-DF2BD019304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834" y="6195408"/>
              <a:ext cx="1296763" cy="365124"/>
            </a:xfrm>
            <a:prstGeom prst="rect">
              <a:avLst/>
            </a:prstGeom>
          </p:spPr>
        </p:pic>
      </p:grpSp>
      <p:sp>
        <p:nvSpPr>
          <p:cNvPr id="5" name="Date Placeholder 3">
            <a:extLst>
              <a:ext uri="{FF2B5EF4-FFF2-40B4-BE49-F238E27FC236}">
                <a16:creationId xmlns:a16="http://schemas.microsoft.com/office/drawing/2014/main" id="{279A2981-9798-C12B-95D5-9A5AE1655515}"/>
              </a:ext>
            </a:extLst>
          </p:cNvPr>
          <p:cNvSpPr>
            <a:spLocks noGrp="1" noRot="1" noMove="1" noResize="1" noEditPoints="1" noAdjustHandles="1" noChangeArrowheads="1" noChangeShapeType="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4C8BD39C-F4CB-496A-95BF-AFC37D8D14C9}" type="datetimeyyyy">
              <a:rPr lang="en-GB" smtClean="0"/>
              <a:t>2025</a:t>
            </a:fld>
            <a:endParaRPr lang="en-GB"/>
          </a:p>
        </p:txBody>
      </p:sp>
    </p:spTree>
    <p:extLst>
      <p:ext uri="{BB962C8B-B14F-4D97-AF65-F5344CB8AC3E}">
        <p14:creationId xmlns:p14="http://schemas.microsoft.com/office/powerpoint/2010/main" val="3787015937"/>
      </p:ext>
    </p:extLst>
  </p:cSld>
  <p:clrMap bg1="lt1" tx1="dk1" bg2="lt2" tx2="dk2" accent1="accent1" accent2="accent2" accent3="accent3" accent4="accent4" accent5="accent5" accent6="accent6" hlink="hlink" folHlink="folHlink"/>
  <p:sldLayoutIdLst>
    <p:sldLayoutId id="2147483772"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3057"/>
        </a:solidFill>
        <a:effectLst/>
      </p:bgPr>
    </p:bg>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BFBE1C92-A82A-AAB9-85E4-7259D85D36F7}"/>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bg1"/>
                </a:solidFill>
                <a:latin typeface="Montserrat" panose="00000500000000000000" pitchFamily="50" charset="0"/>
              </a:defRPr>
            </a:lvl1pPr>
          </a:lstStyle>
          <a:p>
            <a:fld id="{91800FA1-6987-4DB1-BB19-C7E050C39C4B}" type="datetimeyyyy">
              <a:rPr lang="en-GB" smtClean="0"/>
              <a:t>2025</a:t>
            </a:fld>
            <a:endParaRPr lang="en-GB"/>
          </a:p>
        </p:txBody>
      </p:sp>
      <p:pic>
        <p:nvPicPr>
          <p:cNvPr id="2" name="Picture 1" descr="A black background with white text&#10;&#10;Description automatically generated">
            <a:extLst>
              <a:ext uri="{FF2B5EF4-FFF2-40B4-BE49-F238E27FC236}">
                <a16:creationId xmlns:a16="http://schemas.microsoft.com/office/drawing/2014/main" id="{0A0AA78E-F1B1-9506-4901-5F9C0C8C72E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892146" y="6311201"/>
            <a:ext cx="2234775" cy="392607"/>
          </a:xfrm>
          <a:prstGeom prst="rect">
            <a:avLst/>
          </a:prstGeom>
        </p:spPr>
      </p:pic>
      <p:pic>
        <p:nvPicPr>
          <p:cNvPr id="3" name="Picture 2" descr="A black and white logo&#10;&#10;Description automatically generated">
            <a:extLst>
              <a:ext uri="{FF2B5EF4-FFF2-40B4-BE49-F238E27FC236}">
                <a16:creationId xmlns:a16="http://schemas.microsoft.com/office/drawing/2014/main" id="{30347CB2-943A-B437-6288-140BA0AF9DB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54834" y="6207322"/>
            <a:ext cx="1295604" cy="365125"/>
          </a:xfrm>
          <a:prstGeom prst="rect">
            <a:avLst/>
          </a:prstGeom>
        </p:spPr>
      </p:pic>
    </p:spTree>
    <p:extLst>
      <p:ext uri="{BB962C8B-B14F-4D97-AF65-F5344CB8AC3E}">
        <p14:creationId xmlns:p14="http://schemas.microsoft.com/office/powerpoint/2010/main" val="2421790655"/>
      </p:ext>
    </p:extLst>
  </p:cSld>
  <p:clrMap bg1="lt1" tx1="dk1" bg2="lt2" tx2="dk2" accent1="accent1" accent2="accent2" accent3="accent3" accent4="accent4" accent5="accent5" accent6="accent6" hlink="hlink" folHlink="folHlink"/>
  <p:sldLayoutIdLst>
    <p:sldLayoutId id="2147483701" r:id="rId1"/>
    <p:sldLayoutId id="2147483703" r:id="rId2"/>
    <p:sldLayoutId id="2147483705" r:id="rId3"/>
    <p:sldLayoutId id="2147483706" r:id="rId4"/>
    <p:sldLayoutId id="2147483702" r:id="rId5"/>
    <p:sldLayoutId id="2147483704" r:id="rId6"/>
    <p:sldLayoutId id="2147483708" r:id="rId7"/>
    <p:sldLayoutId id="2147483709" r:id="rId8"/>
    <p:sldLayoutId id="2147483805" r:id="rId9"/>
    <p:sldLayoutId id="2147483806" r:id="rId10"/>
    <p:sldLayoutId id="2147483710" r:id="rId11"/>
    <p:sldLayoutId id="2147483804" r:id="rId12"/>
    <p:sldLayoutId id="2147483731"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BECF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98CACD3-570D-B029-ADE7-1109CE42CBC0}"/>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361524C8-CB55-427F-AB0D-A32DD1E2E47D}" type="datetimeyyyy">
              <a:rPr lang="en-GB" smtClean="0"/>
              <a:t>2025</a:t>
            </a:fld>
            <a:endParaRPr lang="en-GB"/>
          </a:p>
        </p:txBody>
      </p:sp>
      <p:pic>
        <p:nvPicPr>
          <p:cNvPr id="5" name="Picture 4" descr="A blue text on a black background&#10;&#10;Description automatically generated">
            <a:extLst>
              <a:ext uri="{FF2B5EF4-FFF2-40B4-BE49-F238E27FC236}">
                <a16:creationId xmlns:a16="http://schemas.microsoft.com/office/drawing/2014/main" id="{C7776AB3-8FBE-5BA5-CFE9-81BD23471D7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893477" y="6328052"/>
            <a:ext cx="2235607" cy="392607"/>
          </a:xfrm>
          <a:prstGeom prst="rect">
            <a:avLst/>
          </a:prstGeom>
        </p:spPr>
      </p:pic>
      <p:pic>
        <p:nvPicPr>
          <p:cNvPr id="6" name="Graphic 5">
            <a:extLst>
              <a:ext uri="{FF2B5EF4-FFF2-40B4-BE49-F238E27FC236}">
                <a16:creationId xmlns:a16="http://schemas.microsoft.com/office/drawing/2014/main" id="{BC472B7D-CE7F-6580-1046-2B9DD82BB764}"/>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54834" y="6195408"/>
            <a:ext cx="1296763" cy="365124"/>
          </a:xfrm>
          <a:prstGeom prst="rect">
            <a:avLst/>
          </a:prstGeom>
        </p:spPr>
      </p:pic>
    </p:spTree>
    <p:extLst>
      <p:ext uri="{BB962C8B-B14F-4D97-AF65-F5344CB8AC3E}">
        <p14:creationId xmlns:p14="http://schemas.microsoft.com/office/powerpoint/2010/main" val="375979547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807" r:id="rId7"/>
    <p:sldLayoutId id="2147483808" r:id="rId8"/>
    <p:sldLayoutId id="2147483796" r:id="rId9"/>
    <p:sldLayoutId id="2147483797" r:id="rId10"/>
    <p:sldLayoutId id="2147483798" r:id="rId11"/>
    <p:sldLayoutId id="2147483803" r:id="rId12"/>
    <p:sldLayoutId id="2147483799"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BFBE1C92-A82A-AAB9-85E4-7259D85D36F7}"/>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9EB8C8D8-B2CF-49AD-ABAB-A5A9E8AE3926}" type="datetimeyyyy">
              <a:rPr lang="en-GB" smtClean="0"/>
              <a:t>2025</a:t>
            </a:fld>
            <a:endParaRPr lang="en-GB"/>
          </a:p>
        </p:txBody>
      </p:sp>
      <p:pic>
        <p:nvPicPr>
          <p:cNvPr id="2" name="Picture 1" descr="A blue text on a black background&#10;&#10;Description automatically generated">
            <a:extLst>
              <a:ext uri="{FF2B5EF4-FFF2-40B4-BE49-F238E27FC236}">
                <a16:creationId xmlns:a16="http://schemas.microsoft.com/office/drawing/2014/main" id="{88017726-8FD1-364D-C7BE-D3520BA6F8B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93477" y="6328052"/>
            <a:ext cx="2235607" cy="392607"/>
          </a:xfrm>
          <a:prstGeom prst="rect">
            <a:avLst/>
          </a:prstGeom>
        </p:spPr>
      </p:pic>
      <p:pic>
        <p:nvPicPr>
          <p:cNvPr id="3" name="Graphic 2">
            <a:extLst>
              <a:ext uri="{FF2B5EF4-FFF2-40B4-BE49-F238E27FC236}">
                <a16:creationId xmlns:a16="http://schemas.microsoft.com/office/drawing/2014/main" id="{9CFCB6CD-3A6E-44A8-8A41-A143AD33035A}"/>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4834" y="6195408"/>
            <a:ext cx="1296763" cy="365124"/>
          </a:xfrm>
          <a:prstGeom prst="rect">
            <a:avLst/>
          </a:prstGeom>
        </p:spPr>
      </p:pic>
    </p:spTree>
    <p:extLst>
      <p:ext uri="{BB962C8B-B14F-4D97-AF65-F5344CB8AC3E}">
        <p14:creationId xmlns:p14="http://schemas.microsoft.com/office/powerpoint/2010/main" val="18959497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21" r:id="rId5"/>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3057"/>
        </a:solidFill>
        <a:effectLst/>
      </p:bgPr>
    </p:bg>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9F8C513A-B832-5C04-CC52-439D97AAB9B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92146" y="6311201"/>
            <a:ext cx="2234775" cy="392607"/>
          </a:xfrm>
          <a:prstGeom prst="rect">
            <a:avLst/>
          </a:prstGeom>
        </p:spPr>
      </p:pic>
      <p:pic>
        <p:nvPicPr>
          <p:cNvPr id="4" name="Picture 3" descr="A black and white logo&#10;&#10;Description automatically generated">
            <a:extLst>
              <a:ext uri="{FF2B5EF4-FFF2-40B4-BE49-F238E27FC236}">
                <a16:creationId xmlns:a16="http://schemas.microsoft.com/office/drawing/2014/main" id="{80E8F990-A076-D32D-E1C1-88CDEBE2553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54834" y="6207322"/>
            <a:ext cx="1295604" cy="365125"/>
          </a:xfrm>
          <a:prstGeom prst="rect">
            <a:avLst/>
          </a:prstGeom>
        </p:spPr>
      </p:pic>
      <p:sp>
        <p:nvSpPr>
          <p:cNvPr id="5" name="Date Placeholder 2">
            <a:extLst>
              <a:ext uri="{FF2B5EF4-FFF2-40B4-BE49-F238E27FC236}">
                <a16:creationId xmlns:a16="http://schemas.microsoft.com/office/drawing/2014/main" id="{53545268-A38C-459D-671E-FFA381F1E017}"/>
              </a:ext>
            </a:extLst>
          </p:cNvPr>
          <p:cNvSpPr>
            <a:spLocks noGrp="1"/>
          </p:cNvSpPr>
          <p:nvPr>
            <p:ph type="dt" sz="half" idx="2"/>
          </p:nvPr>
        </p:nvSpPr>
        <p:spPr>
          <a:xfrm>
            <a:off x="254834" y="6507505"/>
            <a:ext cx="2743200" cy="350495"/>
          </a:xfrm>
          <a:prstGeom prst="rect">
            <a:avLst/>
          </a:prstGeom>
        </p:spPr>
        <p:txBody>
          <a:bodyPr anchor="ctr"/>
          <a:lstStyle>
            <a:lvl1pPr>
              <a:defRPr sz="800">
                <a:solidFill>
                  <a:srgbClr val="EBECF0"/>
                </a:solidFill>
                <a:latin typeface="Montserrat" pitchFamily="2" charset="77"/>
              </a:defRPr>
            </a:lvl1pPr>
          </a:lstStyle>
          <a:p>
            <a:fld id="{4E84FFA5-5DBD-40C1-A26B-D210EC63CD0E}" type="datetimeyyyy">
              <a:rPr lang="en-GB" smtClean="0"/>
              <a:pPr/>
              <a:t>2025</a:t>
            </a:fld>
            <a:endParaRPr lang="en-GB"/>
          </a:p>
        </p:txBody>
      </p:sp>
    </p:spTree>
    <p:extLst>
      <p:ext uri="{BB962C8B-B14F-4D97-AF65-F5344CB8AC3E}">
        <p14:creationId xmlns:p14="http://schemas.microsoft.com/office/powerpoint/2010/main" val="278369509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BECF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98CACD3-570D-B029-ADE7-1109CE42CBC0}"/>
              </a:ext>
            </a:extLst>
          </p:cNvPr>
          <p:cNvSpPr>
            <a:spLocks noGrp="1"/>
          </p:cNvSpPr>
          <p:nvPr>
            <p:ph type="dt" sz="half" idx="2"/>
          </p:nvPr>
        </p:nvSpPr>
        <p:spPr>
          <a:xfrm>
            <a:off x="254834" y="6507505"/>
            <a:ext cx="2743200" cy="350495"/>
          </a:xfrm>
          <a:prstGeom prst="rect">
            <a:avLst/>
          </a:prstGeom>
        </p:spPr>
        <p:txBody>
          <a:bodyPr vert="horz" lIns="91440" tIns="45720" rIns="91440" bIns="45720" rtlCol="0" anchor="ctr"/>
          <a:lstStyle>
            <a:lvl1pPr algn="l">
              <a:defRPr sz="800">
                <a:solidFill>
                  <a:schemeClr val="tx2"/>
                </a:solidFill>
                <a:latin typeface="Montserrat" panose="00000500000000000000" pitchFamily="50" charset="0"/>
              </a:defRPr>
            </a:lvl1pPr>
          </a:lstStyle>
          <a:p>
            <a:fld id="{361524C8-CB55-427F-AB0D-A32DD1E2E47D}" type="datetimeyyyy">
              <a:rPr lang="en-GB" smtClean="0"/>
              <a:t>2025</a:t>
            </a:fld>
            <a:endParaRPr lang="en-GB"/>
          </a:p>
        </p:txBody>
      </p:sp>
      <p:pic>
        <p:nvPicPr>
          <p:cNvPr id="5" name="Picture 4" descr="A blue text on a black background&#10;&#10;Description automatically generated">
            <a:extLst>
              <a:ext uri="{FF2B5EF4-FFF2-40B4-BE49-F238E27FC236}">
                <a16:creationId xmlns:a16="http://schemas.microsoft.com/office/drawing/2014/main" id="{C7776AB3-8FBE-5BA5-CFE9-81BD23471D7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893477" y="6328052"/>
            <a:ext cx="2235607" cy="392607"/>
          </a:xfrm>
          <a:prstGeom prst="rect">
            <a:avLst/>
          </a:prstGeom>
        </p:spPr>
      </p:pic>
      <p:pic>
        <p:nvPicPr>
          <p:cNvPr id="6" name="Graphic 5">
            <a:extLst>
              <a:ext uri="{FF2B5EF4-FFF2-40B4-BE49-F238E27FC236}">
                <a16:creationId xmlns:a16="http://schemas.microsoft.com/office/drawing/2014/main" id="{BC472B7D-CE7F-6580-1046-2B9DD82BB764}"/>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54834" y="6195408"/>
            <a:ext cx="1296763" cy="365124"/>
          </a:xfrm>
          <a:prstGeom prst="rect">
            <a:avLst/>
          </a:prstGeom>
        </p:spPr>
      </p:pic>
    </p:spTree>
    <p:extLst>
      <p:ext uri="{BB962C8B-B14F-4D97-AF65-F5344CB8AC3E}">
        <p14:creationId xmlns:p14="http://schemas.microsoft.com/office/powerpoint/2010/main" val="202322576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77E7B-F5E3-8A93-470A-C04C378833D8}"/>
              </a:ext>
            </a:extLst>
          </p:cNvPr>
          <p:cNvSpPr>
            <a:spLocks noGrp="1"/>
          </p:cNvSpPr>
          <p:nvPr>
            <p:ph type="dt" sz="half" idx="10"/>
          </p:nvPr>
        </p:nvSpPr>
        <p:spPr/>
        <p:txBody>
          <a:bodyPr/>
          <a:lstStyle/>
          <a:p>
            <a:fld id="{30D75D96-70FD-452C-824E-21E2B7359A10}" type="datetimeyyyy">
              <a:rPr lang="en-GB" smtClean="0"/>
              <a:t>2025</a:t>
            </a:fld>
            <a:endParaRPr lang="en-GB"/>
          </a:p>
        </p:txBody>
      </p:sp>
      <p:sp>
        <p:nvSpPr>
          <p:cNvPr id="3" name="Text Placeholder 2">
            <a:extLst>
              <a:ext uri="{FF2B5EF4-FFF2-40B4-BE49-F238E27FC236}">
                <a16:creationId xmlns:a16="http://schemas.microsoft.com/office/drawing/2014/main" id="{8F3F18DD-E92E-1595-4ADA-7673CA99EA63}"/>
              </a:ext>
            </a:extLst>
          </p:cNvPr>
          <p:cNvSpPr>
            <a:spLocks noGrp="1"/>
          </p:cNvSpPr>
          <p:nvPr>
            <p:ph type="body" sz="quarter" idx="12"/>
          </p:nvPr>
        </p:nvSpPr>
        <p:spPr>
          <a:xfrm>
            <a:off x="489524" y="428691"/>
            <a:ext cx="11212945" cy="1476309"/>
          </a:xfrm>
        </p:spPr>
        <p:txBody>
          <a:bodyPr/>
          <a:lstStyle/>
          <a:p>
            <a:r>
              <a:rPr lang="en-GB" sz="4800" dirty="0"/>
              <a:t>Blending Innovation and Regulation: </a:t>
            </a:r>
          </a:p>
          <a:p>
            <a:r>
              <a:rPr lang="en-GB" sz="4800" dirty="0"/>
              <a:t>The New Data Centre Design Recipe</a:t>
            </a:r>
          </a:p>
        </p:txBody>
      </p:sp>
      <p:sp>
        <p:nvSpPr>
          <p:cNvPr id="5" name="Text Placeholder 3">
            <a:extLst>
              <a:ext uri="{FF2B5EF4-FFF2-40B4-BE49-F238E27FC236}">
                <a16:creationId xmlns:a16="http://schemas.microsoft.com/office/drawing/2014/main" id="{5657CE40-2595-1C02-5230-862B4DDA7D6E}"/>
              </a:ext>
            </a:extLst>
          </p:cNvPr>
          <p:cNvSpPr txBox="1">
            <a:spLocks/>
          </p:cNvSpPr>
          <p:nvPr/>
        </p:nvSpPr>
        <p:spPr>
          <a:xfrm>
            <a:off x="489524" y="1917486"/>
            <a:ext cx="11212944" cy="11146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000" b="1" i="0" kern="1200">
                <a:solidFill>
                  <a:srgbClr val="55EBB9"/>
                </a:solidFill>
                <a:latin typeface="League Sparta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DCW 2025</a:t>
            </a:r>
          </a:p>
          <a:p>
            <a:endParaRPr lang="en-US" dirty="0"/>
          </a:p>
          <a:p>
            <a:endParaRPr lang="en-US" dirty="0"/>
          </a:p>
          <a:p>
            <a:r>
              <a:rPr lang="en-US" sz="2500" dirty="0">
                <a:solidFill>
                  <a:srgbClr val="EBECF0"/>
                </a:solidFill>
              </a:rPr>
              <a:t>13</a:t>
            </a:r>
            <a:r>
              <a:rPr lang="en-US" sz="2500" baseline="30000" dirty="0">
                <a:solidFill>
                  <a:srgbClr val="EBECF0"/>
                </a:solidFill>
              </a:rPr>
              <a:t>th</a:t>
            </a:r>
            <a:r>
              <a:rPr lang="en-US" sz="2500" dirty="0">
                <a:solidFill>
                  <a:srgbClr val="EBECF0"/>
                </a:solidFill>
              </a:rPr>
              <a:t> March 2025</a:t>
            </a:r>
          </a:p>
          <a:p>
            <a:endParaRPr lang="en-US" sz="2500" dirty="0">
              <a:solidFill>
                <a:srgbClr val="EBECF0"/>
              </a:solidFill>
            </a:endParaRPr>
          </a:p>
          <a:p>
            <a:endParaRPr lang="en-GB" sz="2500" dirty="0">
              <a:solidFill>
                <a:srgbClr val="EBECF0"/>
              </a:solidFill>
            </a:endParaRPr>
          </a:p>
        </p:txBody>
      </p:sp>
    </p:spTree>
    <p:extLst>
      <p:ext uri="{BB962C8B-B14F-4D97-AF65-F5344CB8AC3E}">
        <p14:creationId xmlns:p14="http://schemas.microsoft.com/office/powerpoint/2010/main" val="2870727379"/>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E9286-AF1A-2CAE-D8BB-5B72593FB003}"/>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2BE5C00F-FFB2-FFE5-63AF-CFB054666288}"/>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F1FA03FC-C78D-2275-1F6C-8C2112DA6E89}"/>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FCABD9E1-F81E-E19E-21FE-F5C4D477E072}"/>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CFA662-8987-26D6-0B8B-DC372455AE6D}"/>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1995</a:t>
              </a:r>
            </a:p>
          </p:txBody>
        </p:sp>
      </p:grpSp>
      <p:grpSp>
        <p:nvGrpSpPr>
          <p:cNvPr id="84" name="Group 83">
            <a:extLst>
              <a:ext uri="{FF2B5EF4-FFF2-40B4-BE49-F238E27FC236}">
                <a16:creationId xmlns:a16="http://schemas.microsoft.com/office/drawing/2014/main" id="{574D3869-6E08-C567-BF50-EC0D5A330A1E}"/>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D5B2B07E-84E0-9C16-CDC6-30B8551BD809}"/>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75B36B2-2FF1-3552-0CC7-DB202609B338}"/>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9FB17AD9-AC78-33B5-CF19-3A667FDF9E67}"/>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502BB502-9C75-DA13-7F9A-1A08C787DD04}"/>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B4FE945-E36D-ADAD-6230-14F55B377FD8}"/>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07BDD219-0CA4-A07B-0AF1-A337709C1BE9}"/>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9BE5C37B-8DF5-BCFA-4634-0FB65E7A23C2}"/>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65F2E1C-8C29-B1C7-5269-167E6D688F5F}"/>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3356B32B-D384-86A1-6C1D-E01DE6953B53}"/>
              </a:ext>
            </a:extLst>
          </p:cNvPr>
          <p:cNvGrpSpPr/>
          <p:nvPr/>
        </p:nvGrpSpPr>
        <p:grpSpPr>
          <a:xfrm>
            <a:off x="-1875250" y="5834"/>
            <a:ext cx="13000528" cy="6179067"/>
            <a:chOff x="-5354090" y="0"/>
            <a:chExt cx="13000528" cy="6184902"/>
          </a:xfrm>
        </p:grpSpPr>
        <p:sp>
          <p:nvSpPr>
            <p:cNvPr id="18" name="Rectangle 17">
              <a:extLst>
                <a:ext uri="{FF2B5EF4-FFF2-40B4-BE49-F238E27FC236}">
                  <a16:creationId xmlns:a16="http://schemas.microsoft.com/office/drawing/2014/main" id="{EBFE6CB5-A7E5-5EEE-DD8D-AE12D5C1A9F1}"/>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91B0B03E-216D-9029-B1CD-1B7430A5D09A}"/>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sp>
        <p:nvSpPr>
          <p:cNvPr id="6" name="Date Placeholder 1">
            <a:extLst>
              <a:ext uri="{FF2B5EF4-FFF2-40B4-BE49-F238E27FC236}">
                <a16:creationId xmlns:a16="http://schemas.microsoft.com/office/drawing/2014/main" id="{A2F8B994-3FDE-262C-B168-4575E415D03F}"/>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8" name="Date Placeholder 1">
            <a:extLst>
              <a:ext uri="{FF2B5EF4-FFF2-40B4-BE49-F238E27FC236}">
                <a16:creationId xmlns:a16="http://schemas.microsoft.com/office/drawing/2014/main" id="{5C00703B-A32C-2EC3-3173-B5AEB8BBE4F5}"/>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13" name="Date Placeholder 1">
            <a:extLst>
              <a:ext uri="{FF2B5EF4-FFF2-40B4-BE49-F238E27FC236}">
                <a16:creationId xmlns:a16="http://schemas.microsoft.com/office/drawing/2014/main" id="{DA341843-5C4C-13F6-261F-84ACDD497E67}"/>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grpSp>
        <p:nvGrpSpPr>
          <p:cNvPr id="33" name="Group 32">
            <a:extLst>
              <a:ext uri="{FF2B5EF4-FFF2-40B4-BE49-F238E27FC236}">
                <a16:creationId xmlns:a16="http://schemas.microsoft.com/office/drawing/2014/main" id="{3901999D-9482-C4AF-4E03-43C310C68963}"/>
              </a:ext>
            </a:extLst>
          </p:cNvPr>
          <p:cNvGrpSpPr/>
          <p:nvPr/>
        </p:nvGrpSpPr>
        <p:grpSpPr>
          <a:xfrm>
            <a:off x="-11629921" y="0"/>
            <a:ext cx="13209842" cy="6184902"/>
            <a:chOff x="-5832373" y="0"/>
            <a:chExt cx="13209842" cy="6184902"/>
          </a:xfrm>
        </p:grpSpPr>
        <p:sp>
          <p:nvSpPr>
            <p:cNvPr id="34" name="Rectangle 33">
              <a:extLst>
                <a:ext uri="{FF2B5EF4-FFF2-40B4-BE49-F238E27FC236}">
                  <a16:creationId xmlns:a16="http://schemas.microsoft.com/office/drawing/2014/main" id="{A29C411E-0E15-3CD2-EA07-A55F5F7EF327}"/>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BA002986-6A0A-9536-D92C-44D0DDBE61A2}"/>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36" name="Group 35">
            <a:extLst>
              <a:ext uri="{FF2B5EF4-FFF2-40B4-BE49-F238E27FC236}">
                <a16:creationId xmlns:a16="http://schemas.microsoft.com/office/drawing/2014/main" id="{BAADBBD7-453F-1F2F-205C-A36AC9094115}"/>
              </a:ext>
            </a:extLst>
          </p:cNvPr>
          <p:cNvGrpSpPr/>
          <p:nvPr/>
        </p:nvGrpSpPr>
        <p:grpSpPr>
          <a:xfrm>
            <a:off x="-12074968" y="0"/>
            <a:ext cx="13390850" cy="6184902"/>
            <a:chOff x="-6277420" y="0"/>
            <a:chExt cx="13390850" cy="6184902"/>
          </a:xfrm>
        </p:grpSpPr>
        <p:sp>
          <p:nvSpPr>
            <p:cNvPr id="37" name="Rectangle 36">
              <a:extLst>
                <a:ext uri="{FF2B5EF4-FFF2-40B4-BE49-F238E27FC236}">
                  <a16:creationId xmlns:a16="http://schemas.microsoft.com/office/drawing/2014/main" id="{519D85CF-A5CC-1BFD-2DAE-DCA948037314}"/>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0E23629-B744-98B8-F7D5-AE82FC2AB9B3}"/>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39" name="Group 38">
            <a:extLst>
              <a:ext uri="{FF2B5EF4-FFF2-40B4-BE49-F238E27FC236}">
                <a16:creationId xmlns:a16="http://schemas.microsoft.com/office/drawing/2014/main" id="{F4F06A17-4739-F43B-149D-CEB0E5BBF813}"/>
              </a:ext>
            </a:extLst>
          </p:cNvPr>
          <p:cNvGrpSpPr/>
          <p:nvPr/>
        </p:nvGrpSpPr>
        <p:grpSpPr>
          <a:xfrm>
            <a:off x="-12553252" y="0"/>
            <a:ext cx="13602814" cy="6184902"/>
            <a:chOff x="-6755704" y="0"/>
            <a:chExt cx="13602814" cy="6184902"/>
          </a:xfrm>
        </p:grpSpPr>
        <p:sp>
          <p:nvSpPr>
            <p:cNvPr id="40" name="Rectangle 39">
              <a:extLst>
                <a:ext uri="{FF2B5EF4-FFF2-40B4-BE49-F238E27FC236}">
                  <a16:creationId xmlns:a16="http://schemas.microsoft.com/office/drawing/2014/main" id="{3D94D211-66C4-2013-395D-3BDF6BDC5AF8}"/>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D730978-F2B5-46C2-20C0-97A0A9C4CEFD}"/>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42" name="Group 41">
            <a:extLst>
              <a:ext uri="{FF2B5EF4-FFF2-40B4-BE49-F238E27FC236}">
                <a16:creationId xmlns:a16="http://schemas.microsoft.com/office/drawing/2014/main" id="{0148BB2B-B05C-DC76-A7F5-BB96629067A5}"/>
              </a:ext>
            </a:extLst>
          </p:cNvPr>
          <p:cNvGrpSpPr/>
          <p:nvPr/>
        </p:nvGrpSpPr>
        <p:grpSpPr>
          <a:xfrm>
            <a:off x="-12998301" y="0"/>
            <a:ext cx="13785082" cy="6184902"/>
            <a:chOff x="-7200753" y="0"/>
            <a:chExt cx="13785082" cy="6184902"/>
          </a:xfrm>
        </p:grpSpPr>
        <p:sp>
          <p:nvSpPr>
            <p:cNvPr id="43" name="Rectangle 42">
              <a:extLst>
                <a:ext uri="{FF2B5EF4-FFF2-40B4-BE49-F238E27FC236}">
                  <a16:creationId xmlns:a16="http://schemas.microsoft.com/office/drawing/2014/main" id="{20CEE230-EE7D-51A2-F42E-233F7FF1F596}"/>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05A0DF23-D6FC-B68E-6291-CE645ECD9A0B}"/>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45" name="Group 44">
            <a:extLst>
              <a:ext uri="{FF2B5EF4-FFF2-40B4-BE49-F238E27FC236}">
                <a16:creationId xmlns:a16="http://schemas.microsoft.com/office/drawing/2014/main" id="{CA0EADB2-6E01-8515-46C7-AE36B861FBC6}"/>
              </a:ext>
            </a:extLst>
          </p:cNvPr>
          <p:cNvGrpSpPr/>
          <p:nvPr/>
        </p:nvGrpSpPr>
        <p:grpSpPr>
          <a:xfrm>
            <a:off x="-13459968" y="0"/>
            <a:ext cx="13992276" cy="6184902"/>
            <a:chOff x="-7662420" y="0"/>
            <a:chExt cx="13992276" cy="6184902"/>
          </a:xfrm>
        </p:grpSpPr>
        <p:sp>
          <p:nvSpPr>
            <p:cNvPr id="46" name="Rectangle 45">
              <a:extLst>
                <a:ext uri="{FF2B5EF4-FFF2-40B4-BE49-F238E27FC236}">
                  <a16:creationId xmlns:a16="http://schemas.microsoft.com/office/drawing/2014/main" id="{456CA7B0-46F2-ED28-6127-8ADC5BDADEE6}"/>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457A4CD-8064-3F56-DF39-0FE3929493B8}"/>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48" name="Group 47">
            <a:extLst>
              <a:ext uri="{FF2B5EF4-FFF2-40B4-BE49-F238E27FC236}">
                <a16:creationId xmlns:a16="http://schemas.microsoft.com/office/drawing/2014/main" id="{0E0E3930-C9E3-649C-E27B-8F3A42D811EE}"/>
              </a:ext>
            </a:extLst>
          </p:cNvPr>
          <p:cNvGrpSpPr/>
          <p:nvPr/>
        </p:nvGrpSpPr>
        <p:grpSpPr>
          <a:xfrm>
            <a:off x="-13938253" y="0"/>
            <a:ext cx="14199472" cy="6184902"/>
            <a:chOff x="-8140705" y="0"/>
            <a:chExt cx="14199472" cy="6184902"/>
          </a:xfrm>
        </p:grpSpPr>
        <p:sp>
          <p:nvSpPr>
            <p:cNvPr id="49" name="Rectangle 48">
              <a:extLst>
                <a:ext uri="{FF2B5EF4-FFF2-40B4-BE49-F238E27FC236}">
                  <a16:creationId xmlns:a16="http://schemas.microsoft.com/office/drawing/2014/main" id="{C662B011-145D-D858-58C5-D63F19D5577E}"/>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275CAC72-5CD7-1342-4962-EF1F6C517D45}"/>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sp>
        <p:nvSpPr>
          <p:cNvPr id="51" name="TextBox 50">
            <a:extLst>
              <a:ext uri="{FF2B5EF4-FFF2-40B4-BE49-F238E27FC236}">
                <a16:creationId xmlns:a16="http://schemas.microsoft.com/office/drawing/2014/main" id="{06ECFF14-75F5-4DE0-0DA8-0111DEFD4781}"/>
              </a:ext>
            </a:extLst>
          </p:cNvPr>
          <p:cNvSpPr txBox="1"/>
          <p:nvPr/>
        </p:nvSpPr>
        <p:spPr>
          <a:xfrm>
            <a:off x="5460598" y="561975"/>
            <a:ext cx="1524000" cy="584775"/>
          </a:xfrm>
          <a:prstGeom prst="rect">
            <a:avLst/>
          </a:prstGeom>
          <a:noFill/>
        </p:spPr>
        <p:txBody>
          <a:bodyPr wrap="square" rtlCol="0">
            <a:spAutoFit/>
          </a:bodyPr>
          <a:lstStyle/>
          <a:p>
            <a:pPr algn="ctr"/>
            <a:r>
              <a:rPr lang="en-US" sz="3200" b="1" dirty="0">
                <a:solidFill>
                  <a:srgbClr val="00769A"/>
                </a:solidFill>
                <a:latin typeface="Tw Cen MT" panose="020B0602020104020603" pitchFamily="34" charset="0"/>
              </a:rPr>
              <a:t>2021</a:t>
            </a:r>
          </a:p>
        </p:txBody>
      </p:sp>
      <p:cxnSp>
        <p:nvCxnSpPr>
          <p:cNvPr id="52" name="Straight Connector 51">
            <a:extLst>
              <a:ext uri="{FF2B5EF4-FFF2-40B4-BE49-F238E27FC236}">
                <a16:creationId xmlns:a16="http://schemas.microsoft.com/office/drawing/2014/main" id="{F341AD68-6A8C-D4CD-A74C-A3C024CB325E}"/>
              </a:ext>
            </a:extLst>
          </p:cNvPr>
          <p:cNvCxnSpPr>
            <a:cxnSpLocks/>
          </p:cNvCxnSpPr>
          <p:nvPr/>
        </p:nvCxnSpPr>
        <p:spPr>
          <a:xfrm flipH="1" flipV="1">
            <a:off x="6872224" y="2260000"/>
            <a:ext cx="864280" cy="666608"/>
          </a:xfrm>
          <a:prstGeom prst="line">
            <a:avLst/>
          </a:prstGeom>
          <a:ln w="57150">
            <a:solidFill>
              <a:srgbClr val="5D737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4178BD7-9941-34B7-6E1C-8B9163F58B07}"/>
              </a:ext>
            </a:extLst>
          </p:cNvPr>
          <p:cNvCxnSpPr>
            <a:cxnSpLocks/>
          </p:cNvCxnSpPr>
          <p:nvPr/>
        </p:nvCxnSpPr>
        <p:spPr>
          <a:xfrm flipV="1">
            <a:off x="4099768" y="4059391"/>
            <a:ext cx="0" cy="312963"/>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299269B-2A8F-A71A-7A71-86AFE34E42AF}"/>
              </a:ext>
            </a:extLst>
          </p:cNvPr>
          <p:cNvCxnSpPr>
            <a:cxnSpLocks/>
          </p:cNvCxnSpPr>
          <p:nvPr/>
        </p:nvCxnSpPr>
        <p:spPr>
          <a:xfrm flipV="1">
            <a:off x="4670304" y="2260000"/>
            <a:ext cx="896202" cy="678834"/>
          </a:xfrm>
          <a:prstGeom prst="line">
            <a:avLst/>
          </a:prstGeom>
          <a:ln w="57150">
            <a:solidFill>
              <a:srgbClr val="FF5969"/>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014FBBEC-A0D2-4EF3-8D57-FFAA87EE5CB0}"/>
              </a:ext>
            </a:extLst>
          </p:cNvPr>
          <p:cNvSpPr/>
          <p:nvPr/>
        </p:nvSpPr>
        <p:spPr>
          <a:xfrm>
            <a:off x="3326542" y="2535390"/>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DAAE74B-9C36-7258-7D6C-F5C97DCCB9D0}"/>
              </a:ext>
            </a:extLst>
          </p:cNvPr>
          <p:cNvSpPr/>
          <p:nvPr/>
        </p:nvSpPr>
        <p:spPr>
          <a:xfrm>
            <a:off x="3414648" y="2623496"/>
            <a:ext cx="1347788" cy="1347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57">
            <a:extLst>
              <a:ext uri="{FF2B5EF4-FFF2-40B4-BE49-F238E27FC236}">
                <a16:creationId xmlns:a16="http://schemas.microsoft.com/office/drawing/2014/main" id="{854B6763-C046-29BE-E28E-E8631232F53B}"/>
              </a:ext>
            </a:extLst>
          </p:cNvPr>
          <p:cNvSpPr/>
          <p:nvPr/>
        </p:nvSpPr>
        <p:spPr>
          <a:xfrm rot="8100000">
            <a:off x="3186026" y="2394874"/>
            <a:ext cx="1805032" cy="1805032"/>
          </a:xfrm>
          <a:prstGeom prst="arc">
            <a:avLst>
              <a:gd name="adj1" fmla="val 13451617"/>
              <a:gd name="adj2" fmla="val 2836592"/>
            </a:avLst>
          </a:prstGeom>
          <a:ln w="19050">
            <a:solidFill>
              <a:srgbClr val="FF59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Oval 58">
            <a:extLst>
              <a:ext uri="{FF2B5EF4-FFF2-40B4-BE49-F238E27FC236}">
                <a16:creationId xmlns:a16="http://schemas.microsoft.com/office/drawing/2014/main" id="{948CE9F5-AD64-DC8C-3E68-6EB904DB172D}"/>
              </a:ext>
            </a:extLst>
          </p:cNvPr>
          <p:cNvSpPr/>
          <p:nvPr/>
        </p:nvSpPr>
        <p:spPr>
          <a:xfrm>
            <a:off x="4055544" y="4372354"/>
            <a:ext cx="93210" cy="93210"/>
          </a:xfrm>
          <a:prstGeom prst="ellipse">
            <a:avLst/>
          </a:prstGeom>
          <a:noFill/>
          <a:ln w="19050">
            <a:solidFill>
              <a:srgbClr val="FF5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732C1BC-D31E-1A01-6EFA-C3727B80DD73}"/>
              </a:ext>
            </a:extLst>
          </p:cNvPr>
          <p:cNvSpPr txBox="1"/>
          <p:nvPr/>
        </p:nvSpPr>
        <p:spPr>
          <a:xfrm>
            <a:off x="3308740" y="1913744"/>
            <a:ext cx="1524000" cy="584775"/>
          </a:xfrm>
          <a:prstGeom prst="rect">
            <a:avLst/>
          </a:prstGeom>
          <a:noFill/>
        </p:spPr>
        <p:txBody>
          <a:bodyPr wrap="square" rtlCol="0">
            <a:spAutoFit/>
          </a:bodyPr>
          <a:lstStyle/>
          <a:p>
            <a:pPr algn="ctr"/>
            <a:r>
              <a:rPr lang="en-US" sz="3200" b="1" dirty="0">
                <a:solidFill>
                  <a:srgbClr val="115BAB"/>
                </a:solidFill>
                <a:latin typeface="Tw Cen MT" panose="020B0602020104020603" pitchFamily="34" charset="0"/>
              </a:rPr>
              <a:t>2018</a:t>
            </a:r>
          </a:p>
        </p:txBody>
      </p:sp>
      <p:sp>
        <p:nvSpPr>
          <p:cNvPr id="61" name="TextBox 60">
            <a:extLst>
              <a:ext uri="{FF2B5EF4-FFF2-40B4-BE49-F238E27FC236}">
                <a16:creationId xmlns:a16="http://schemas.microsoft.com/office/drawing/2014/main" id="{7F88998B-1B44-B9EE-929C-16B9F5D3FCBC}"/>
              </a:ext>
            </a:extLst>
          </p:cNvPr>
          <p:cNvSpPr txBox="1"/>
          <p:nvPr/>
        </p:nvSpPr>
        <p:spPr>
          <a:xfrm>
            <a:off x="2941403" y="4566938"/>
            <a:ext cx="2316730" cy="830997"/>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Tw Cen MT" panose="020B0602020104020603" pitchFamily="34" charset="0"/>
              </a:defRPr>
            </a:lvl1pPr>
          </a:lstStyle>
          <a:p>
            <a:r>
              <a:rPr lang="en-US" sz="1600" dirty="0">
                <a:solidFill>
                  <a:schemeClr val="accent1">
                    <a:lumMod val="20000"/>
                    <a:lumOff val="80000"/>
                  </a:schemeClr>
                </a:solidFill>
              </a:rPr>
              <a:t>ISO 22237 – International version of BS EN 50600</a:t>
            </a:r>
          </a:p>
        </p:txBody>
      </p:sp>
      <p:cxnSp>
        <p:nvCxnSpPr>
          <p:cNvPr id="62" name="Straight Connector 61">
            <a:extLst>
              <a:ext uri="{FF2B5EF4-FFF2-40B4-BE49-F238E27FC236}">
                <a16:creationId xmlns:a16="http://schemas.microsoft.com/office/drawing/2014/main" id="{15190CB3-EAFC-FE30-A524-B0D265FFFFC6}"/>
              </a:ext>
            </a:extLst>
          </p:cNvPr>
          <p:cNvCxnSpPr>
            <a:cxnSpLocks/>
          </p:cNvCxnSpPr>
          <p:nvPr/>
        </p:nvCxnSpPr>
        <p:spPr>
          <a:xfrm flipV="1">
            <a:off x="6251626" y="2707622"/>
            <a:ext cx="0" cy="312963"/>
          </a:xfrm>
          <a:prstGeom prst="line">
            <a:avLst/>
          </a:prstGeom>
          <a:ln w="19050">
            <a:solidFill>
              <a:srgbClr val="5D7373"/>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8A573E73-2D0F-8124-91F3-E37CBC1539D0}"/>
              </a:ext>
            </a:extLst>
          </p:cNvPr>
          <p:cNvSpPr/>
          <p:nvPr/>
        </p:nvSpPr>
        <p:spPr>
          <a:xfrm>
            <a:off x="5478400" y="1183621"/>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4187D11-DC93-4250-03E8-21BB0D20ED7B}"/>
              </a:ext>
            </a:extLst>
          </p:cNvPr>
          <p:cNvSpPr/>
          <p:nvPr/>
        </p:nvSpPr>
        <p:spPr>
          <a:xfrm>
            <a:off x="5566506" y="1271727"/>
            <a:ext cx="1347788" cy="1347788"/>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56F7C0A-3408-7B8E-2DED-883D3D03FE46}"/>
              </a:ext>
            </a:extLst>
          </p:cNvPr>
          <p:cNvSpPr/>
          <p:nvPr/>
        </p:nvSpPr>
        <p:spPr>
          <a:xfrm>
            <a:off x="5637944" y="1343165"/>
            <a:ext cx="1204912" cy="12049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9706B36A-1D35-C0A5-CBF9-8795A8C6AFC2}"/>
              </a:ext>
            </a:extLst>
          </p:cNvPr>
          <p:cNvSpPr/>
          <p:nvPr/>
        </p:nvSpPr>
        <p:spPr>
          <a:xfrm rot="8100000">
            <a:off x="5337884" y="1043105"/>
            <a:ext cx="1805032" cy="1805032"/>
          </a:xfrm>
          <a:prstGeom prst="arc">
            <a:avLst>
              <a:gd name="adj1" fmla="val 13451617"/>
              <a:gd name="adj2" fmla="val 2836592"/>
            </a:avLst>
          </a:prstGeom>
          <a:ln w="19050">
            <a:solidFill>
              <a:srgbClr val="5D73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a:extLst>
              <a:ext uri="{FF2B5EF4-FFF2-40B4-BE49-F238E27FC236}">
                <a16:creationId xmlns:a16="http://schemas.microsoft.com/office/drawing/2014/main" id="{D2075DF7-D46C-568A-A6A7-75DB0F1831F0}"/>
              </a:ext>
            </a:extLst>
          </p:cNvPr>
          <p:cNvSpPr/>
          <p:nvPr/>
        </p:nvSpPr>
        <p:spPr>
          <a:xfrm>
            <a:off x="6207402" y="3020585"/>
            <a:ext cx="93210" cy="93210"/>
          </a:xfrm>
          <a:prstGeom prst="ellipse">
            <a:avLst/>
          </a:prstGeom>
          <a:noFill/>
          <a:ln w="19050">
            <a:solidFill>
              <a:srgbClr val="5D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E5109EF3-1F18-A1D9-25B9-F21A40A5EEC8}"/>
              </a:ext>
            </a:extLst>
          </p:cNvPr>
          <p:cNvSpPr txBox="1"/>
          <p:nvPr/>
        </p:nvSpPr>
        <p:spPr>
          <a:xfrm>
            <a:off x="5093261" y="3215169"/>
            <a:ext cx="2316730" cy="830997"/>
          </a:xfrm>
          <a:prstGeom prst="rect">
            <a:avLst/>
          </a:prstGeom>
          <a:noFill/>
        </p:spPr>
        <p:txBody>
          <a:bodyPr wrap="square" rtlCol="0">
            <a:spAutoFit/>
          </a:bodyPr>
          <a:lstStyle/>
          <a:p>
            <a:pPr algn="ctr"/>
            <a:r>
              <a:rPr lang="en-GB" sz="1600" dirty="0">
                <a:solidFill>
                  <a:schemeClr val="accent1">
                    <a:lumMod val="20000"/>
                    <a:lumOff val="80000"/>
                  </a:schemeClr>
                </a:solidFill>
                <a:latin typeface="Tw Cen MT" panose="020B0602020104020603" pitchFamily="34" charset="0"/>
              </a:rPr>
              <a:t>NABERS The Rules Energy for Data Centres Version 1.0</a:t>
            </a:r>
            <a:endParaRPr lang="en-US" sz="1600" dirty="0">
              <a:solidFill>
                <a:schemeClr val="accent1">
                  <a:lumMod val="20000"/>
                  <a:lumOff val="80000"/>
                </a:schemeClr>
              </a:solidFill>
              <a:latin typeface="Tw Cen MT" panose="020B0602020104020603" pitchFamily="34" charset="0"/>
            </a:endParaRPr>
          </a:p>
        </p:txBody>
      </p:sp>
      <p:cxnSp>
        <p:nvCxnSpPr>
          <p:cNvPr id="74" name="Straight Connector 73">
            <a:extLst>
              <a:ext uri="{FF2B5EF4-FFF2-40B4-BE49-F238E27FC236}">
                <a16:creationId xmlns:a16="http://schemas.microsoft.com/office/drawing/2014/main" id="{64514D27-96B3-7280-DA03-C3919B78A613}"/>
              </a:ext>
            </a:extLst>
          </p:cNvPr>
          <p:cNvCxnSpPr>
            <a:cxnSpLocks/>
          </p:cNvCxnSpPr>
          <p:nvPr/>
        </p:nvCxnSpPr>
        <p:spPr>
          <a:xfrm flipV="1">
            <a:off x="8361414" y="4059391"/>
            <a:ext cx="0" cy="312963"/>
          </a:xfrm>
          <a:prstGeom prst="line">
            <a:avLst/>
          </a:prstGeom>
          <a:ln w="19050">
            <a:solidFill>
              <a:srgbClr val="05E1E7"/>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E713FA17-B2EF-E6AC-271A-BBA97B7B81C6}"/>
              </a:ext>
            </a:extLst>
          </p:cNvPr>
          <p:cNvSpPr/>
          <p:nvPr/>
        </p:nvSpPr>
        <p:spPr>
          <a:xfrm>
            <a:off x="7588188" y="2535390"/>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DB633D70-B81B-7574-E663-5576465D728F}"/>
              </a:ext>
            </a:extLst>
          </p:cNvPr>
          <p:cNvSpPr/>
          <p:nvPr/>
        </p:nvSpPr>
        <p:spPr>
          <a:xfrm>
            <a:off x="7676294" y="2623496"/>
            <a:ext cx="1347788" cy="1347788"/>
          </a:xfrm>
          <a:prstGeom prst="ellipse">
            <a:avLst/>
          </a:prstGeom>
          <a:solidFill>
            <a:srgbClr val="05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c 87">
            <a:extLst>
              <a:ext uri="{FF2B5EF4-FFF2-40B4-BE49-F238E27FC236}">
                <a16:creationId xmlns:a16="http://schemas.microsoft.com/office/drawing/2014/main" id="{2B8C869F-7E59-7F2F-C2F8-C91E429736E8}"/>
              </a:ext>
            </a:extLst>
          </p:cNvPr>
          <p:cNvSpPr/>
          <p:nvPr/>
        </p:nvSpPr>
        <p:spPr>
          <a:xfrm rot="8100000">
            <a:off x="7447672" y="2394874"/>
            <a:ext cx="1805032" cy="1805032"/>
          </a:xfrm>
          <a:prstGeom prst="arc">
            <a:avLst>
              <a:gd name="adj1" fmla="val 13451617"/>
              <a:gd name="adj2" fmla="val 2836592"/>
            </a:avLst>
          </a:prstGeom>
          <a:ln w="19050">
            <a:solidFill>
              <a:srgbClr val="05E1E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137D58C6-8A4A-85AA-5949-A2488F4E66BC}"/>
              </a:ext>
            </a:extLst>
          </p:cNvPr>
          <p:cNvSpPr/>
          <p:nvPr/>
        </p:nvSpPr>
        <p:spPr>
          <a:xfrm>
            <a:off x="8317190" y="4372354"/>
            <a:ext cx="93210" cy="93210"/>
          </a:xfrm>
          <a:prstGeom prst="ellipse">
            <a:avLst/>
          </a:prstGeom>
          <a:noFill/>
          <a:ln w="19050">
            <a:solidFill>
              <a:srgbClr val="05E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20EA5281-459B-61B8-64D2-75C7F7E7E054}"/>
              </a:ext>
            </a:extLst>
          </p:cNvPr>
          <p:cNvSpPr txBox="1"/>
          <p:nvPr/>
        </p:nvSpPr>
        <p:spPr>
          <a:xfrm>
            <a:off x="7570386" y="1913744"/>
            <a:ext cx="1524000" cy="584775"/>
          </a:xfrm>
          <a:prstGeom prst="rect">
            <a:avLst/>
          </a:prstGeom>
          <a:noFill/>
        </p:spPr>
        <p:txBody>
          <a:bodyPr wrap="square" rtlCol="0">
            <a:spAutoFit/>
          </a:bodyPr>
          <a:lstStyle/>
          <a:p>
            <a:pPr algn="ctr"/>
            <a:r>
              <a:rPr lang="en-US" sz="3200" b="1" dirty="0">
                <a:solidFill>
                  <a:srgbClr val="05E1E7"/>
                </a:solidFill>
                <a:latin typeface="Tw Cen MT" panose="020B0602020104020603" pitchFamily="34" charset="0"/>
              </a:rPr>
              <a:t>2021</a:t>
            </a:r>
          </a:p>
        </p:txBody>
      </p:sp>
      <p:sp>
        <p:nvSpPr>
          <p:cNvPr id="91" name="TextBox 90">
            <a:extLst>
              <a:ext uri="{FF2B5EF4-FFF2-40B4-BE49-F238E27FC236}">
                <a16:creationId xmlns:a16="http://schemas.microsoft.com/office/drawing/2014/main" id="{2D0DF360-C8E8-9174-5E5B-8A57E2620ABD}"/>
              </a:ext>
            </a:extLst>
          </p:cNvPr>
          <p:cNvSpPr txBox="1"/>
          <p:nvPr/>
        </p:nvSpPr>
        <p:spPr>
          <a:xfrm>
            <a:off x="7203049" y="4566938"/>
            <a:ext cx="2316730" cy="830997"/>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Tw Cen MT" panose="020B0602020104020603" pitchFamily="34" charset="0"/>
              </a:defRPr>
            </a:lvl1pPr>
          </a:lstStyle>
          <a:p>
            <a:r>
              <a:rPr lang="en-US" sz="1600" dirty="0">
                <a:solidFill>
                  <a:schemeClr val="accent1">
                    <a:lumMod val="20000"/>
                    <a:lumOff val="80000"/>
                  </a:schemeClr>
                </a:solidFill>
              </a:rPr>
              <a:t>Climate Neutral Data Centre Pact Launched (CNDCP)</a:t>
            </a:r>
          </a:p>
        </p:txBody>
      </p:sp>
      <p:sp>
        <p:nvSpPr>
          <p:cNvPr id="96" name="AutoShape 59">
            <a:extLst>
              <a:ext uri="{FF2B5EF4-FFF2-40B4-BE49-F238E27FC236}">
                <a16:creationId xmlns:a16="http://schemas.microsoft.com/office/drawing/2014/main" id="{A0922CD0-0E62-5785-917E-7CDFB6CA32C6}"/>
              </a:ext>
            </a:extLst>
          </p:cNvPr>
          <p:cNvSpPr>
            <a:spLocks/>
          </p:cNvSpPr>
          <p:nvPr/>
        </p:nvSpPr>
        <p:spPr bwMode="auto">
          <a:xfrm>
            <a:off x="7981316" y="2986146"/>
            <a:ext cx="634028" cy="632946"/>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05E1E7"/>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cxnSp>
        <p:nvCxnSpPr>
          <p:cNvPr id="102" name="Straight Connector 101">
            <a:extLst>
              <a:ext uri="{FF2B5EF4-FFF2-40B4-BE49-F238E27FC236}">
                <a16:creationId xmlns:a16="http://schemas.microsoft.com/office/drawing/2014/main" id="{2E12EC19-B3C6-E6AC-F7B9-ECD4031BCDD1}"/>
              </a:ext>
            </a:extLst>
          </p:cNvPr>
          <p:cNvCxnSpPr>
            <a:cxnSpLocks/>
          </p:cNvCxnSpPr>
          <p:nvPr/>
        </p:nvCxnSpPr>
        <p:spPr>
          <a:xfrm>
            <a:off x="1577491" y="306027"/>
            <a:ext cx="9546306"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27767CA-E019-18A1-704C-D95AC6E61AD3}"/>
              </a:ext>
            </a:extLst>
          </p:cNvPr>
          <p:cNvSpPr txBox="1"/>
          <p:nvPr/>
        </p:nvSpPr>
        <p:spPr>
          <a:xfrm>
            <a:off x="4707744" y="109922"/>
            <a:ext cx="3063842"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International collaboration</a:t>
            </a:r>
          </a:p>
        </p:txBody>
      </p:sp>
      <p:pic>
        <p:nvPicPr>
          <p:cNvPr id="107" name="Picture 106" descr="A logo with white text&#10;&#10;AI-generated content may be incorrect.">
            <a:extLst>
              <a:ext uri="{FF2B5EF4-FFF2-40B4-BE49-F238E27FC236}">
                <a16:creationId xmlns:a16="http://schemas.microsoft.com/office/drawing/2014/main" id="{E127DE0D-FFE6-6A7B-DC16-9A58511B9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6582" y="2817125"/>
            <a:ext cx="916178" cy="977257"/>
          </a:xfrm>
          <a:prstGeom prst="rect">
            <a:avLst/>
          </a:prstGeom>
          <a:solidFill>
            <a:srgbClr val="05E1E7"/>
          </a:solidFill>
          <a:ln>
            <a:noFill/>
          </a:ln>
          <a:effectLst/>
        </p:spPr>
      </p:pic>
      <p:pic>
        <p:nvPicPr>
          <p:cNvPr id="7170" name="Picture 2" descr="Everything you need to know about ISO certification for food businesses">
            <a:extLst>
              <a:ext uri="{FF2B5EF4-FFF2-40B4-BE49-F238E27FC236}">
                <a16:creationId xmlns:a16="http://schemas.microsoft.com/office/drawing/2014/main" id="{396BEA87-532D-787B-52A7-739C1859120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09095" y="2854896"/>
            <a:ext cx="994517" cy="827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16DBADA-0F83-CEB7-FE91-81E4F62C767F}"/>
              </a:ext>
            </a:extLst>
          </p:cNvPr>
          <p:cNvPicPr>
            <a:picLocks noChangeAspect="1"/>
          </p:cNvPicPr>
          <p:nvPr/>
        </p:nvPicPr>
        <p:blipFill>
          <a:blip r:embed="rId5"/>
          <a:srcRect l="42219" r="39855" b="41716"/>
          <a:stretch/>
        </p:blipFill>
        <p:spPr>
          <a:xfrm>
            <a:off x="5626273" y="1333508"/>
            <a:ext cx="1226783" cy="1212212"/>
          </a:xfrm>
          <a:prstGeom prst="ellipse">
            <a:avLst/>
          </a:prstGeom>
        </p:spPr>
      </p:pic>
    </p:spTree>
    <p:extLst>
      <p:ext uri="{BB962C8B-B14F-4D97-AF65-F5344CB8AC3E}">
        <p14:creationId xmlns:p14="http://schemas.microsoft.com/office/powerpoint/2010/main" val="2229663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50"/>
                                        <p:tgtEl>
                                          <p:spTgt spid="5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p:cTn id="10" dur="500" fill="hold"/>
                                        <p:tgtEl>
                                          <p:spTgt spid="55"/>
                                        </p:tgtEl>
                                        <p:attrNameLst>
                                          <p:attrName>ppt_w</p:attrName>
                                        </p:attrNameLst>
                                      </p:cBhvr>
                                      <p:tavLst>
                                        <p:tav tm="0">
                                          <p:val>
                                            <p:fltVal val="0"/>
                                          </p:val>
                                        </p:tav>
                                        <p:tav tm="100000">
                                          <p:val>
                                            <p:strVal val="#ppt_w"/>
                                          </p:val>
                                        </p:tav>
                                      </p:tavLst>
                                    </p:anim>
                                    <p:anim calcmode="lin" valueType="num">
                                      <p:cBhvr>
                                        <p:cTn id="11" dur="500" fill="hold"/>
                                        <p:tgtEl>
                                          <p:spTgt spid="55"/>
                                        </p:tgtEl>
                                        <p:attrNameLst>
                                          <p:attrName>ppt_h</p:attrName>
                                        </p:attrNameLst>
                                      </p:cBhvr>
                                      <p:tavLst>
                                        <p:tav tm="0">
                                          <p:val>
                                            <p:fltVal val="0"/>
                                          </p:val>
                                        </p:tav>
                                        <p:tav tm="100000">
                                          <p:val>
                                            <p:strVal val="#ppt_h"/>
                                          </p:val>
                                        </p:tav>
                                      </p:tavLst>
                                    </p:anim>
                                    <p:animEffect transition="in" filter="fade">
                                      <p:cBhvr>
                                        <p:cTn id="12" dur="500"/>
                                        <p:tgtEl>
                                          <p:spTgt spid="55"/>
                                        </p:tgtEl>
                                      </p:cBhvr>
                                    </p:animEffect>
                                  </p:childTnLst>
                                </p:cTn>
                              </p:par>
                              <p:par>
                                <p:cTn id="13" presetID="53" presetClass="entr" presetSubtype="16" fill="hold" grpId="0" nodeType="withEffect">
                                  <p:stCondLst>
                                    <p:cond delay="250"/>
                                  </p:stCondLst>
                                  <p:childTnLst>
                                    <p:set>
                                      <p:cBhvr>
                                        <p:cTn id="14" dur="1" fill="hold">
                                          <p:stCondLst>
                                            <p:cond delay="0"/>
                                          </p:stCondLst>
                                        </p:cTn>
                                        <p:tgtEl>
                                          <p:spTgt spid="56"/>
                                        </p:tgtEl>
                                        <p:attrNameLst>
                                          <p:attrName>style.visibility</p:attrName>
                                        </p:attrNameLst>
                                      </p:cBhvr>
                                      <p:to>
                                        <p:strVal val="visible"/>
                                      </p:to>
                                    </p:set>
                                    <p:anim calcmode="lin" valueType="num">
                                      <p:cBhvr>
                                        <p:cTn id="15" dur="500" fill="hold"/>
                                        <p:tgtEl>
                                          <p:spTgt spid="56"/>
                                        </p:tgtEl>
                                        <p:attrNameLst>
                                          <p:attrName>ppt_w</p:attrName>
                                        </p:attrNameLst>
                                      </p:cBhvr>
                                      <p:tavLst>
                                        <p:tav tm="0">
                                          <p:val>
                                            <p:fltVal val="0"/>
                                          </p:val>
                                        </p:tav>
                                        <p:tav tm="100000">
                                          <p:val>
                                            <p:strVal val="#ppt_w"/>
                                          </p:val>
                                        </p:tav>
                                      </p:tavLst>
                                    </p:anim>
                                    <p:anim calcmode="lin" valueType="num">
                                      <p:cBhvr>
                                        <p:cTn id="16" dur="500" fill="hold"/>
                                        <p:tgtEl>
                                          <p:spTgt spid="56"/>
                                        </p:tgtEl>
                                        <p:attrNameLst>
                                          <p:attrName>ppt_h</p:attrName>
                                        </p:attrNameLst>
                                      </p:cBhvr>
                                      <p:tavLst>
                                        <p:tav tm="0">
                                          <p:val>
                                            <p:fltVal val="0"/>
                                          </p:val>
                                        </p:tav>
                                        <p:tav tm="100000">
                                          <p:val>
                                            <p:strVal val="#ppt_h"/>
                                          </p:val>
                                        </p:tav>
                                      </p:tavLst>
                                    </p:anim>
                                    <p:animEffect transition="in" filter="fade">
                                      <p:cBhvr>
                                        <p:cTn id="17" dur="500"/>
                                        <p:tgtEl>
                                          <p:spTgt spid="56"/>
                                        </p:tgtEl>
                                      </p:cBhvr>
                                    </p:animEffect>
                                  </p:childTnLst>
                                </p:cTn>
                              </p:par>
                              <p:par>
                                <p:cTn id="18" presetID="1" presetClass="entr" presetSubtype="0" fill="hold" nodeType="withEffect">
                                  <p:stCondLst>
                                    <p:cond delay="250"/>
                                  </p:stCondLst>
                                  <p:childTnLst>
                                    <p:set>
                                      <p:cBhvr>
                                        <p:cTn id="19" dur="1" fill="hold">
                                          <p:stCondLst>
                                            <p:cond delay="0"/>
                                          </p:stCondLst>
                                        </p:cTn>
                                        <p:tgtEl>
                                          <p:spTgt spid="7170"/>
                                        </p:tgtEl>
                                        <p:attrNameLst>
                                          <p:attrName>style.visibility</p:attrName>
                                        </p:attrNameLst>
                                      </p:cBhvr>
                                      <p:to>
                                        <p:strVal val="visible"/>
                                      </p:to>
                                    </p:set>
                                  </p:childTnLst>
                                </p:cTn>
                              </p:par>
                            </p:childTnLst>
                          </p:cTn>
                        </p:par>
                        <p:par>
                          <p:cTn id="20" fill="hold">
                            <p:stCondLst>
                              <p:cond delay="750"/>
                            </p:stCondLst>
                            <p:childTnLst>
                              <p:par>
                                <p:cTn id="21" presetID="47" presetClass="entr" presetSubtype="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anim calcmode="lin" valueType="num">
                                      <p:cBhvr>
                                        <p:cTn id="24" dur="500" fill="hold"/>
                                        <p:tgtEl>
                                          <p:spTgt spid="60"/>
                                        </p:tgtEl>
                                        <p:attrNameLst>
                                          <p:attrName>ppt_x</p:attrName>
                                        </p:attrNameLst>
                                      </p:cBhvr>
                                      <p:tavLst>
                                        <p:tav tm="0">
                                          <p:val>
                                            <p:strVal val="#ppt_x"/>
                                          </p:val>
                                        </p:tav>
                                        <p:tav tm="100000">
                                          <p:val>
                                            <p:strVal val="#ppt_x"/>
                                          </p:val>
                                        </p:tav>
                                      </p:tavLst>
                                    </p:anim>
                                    <p:anim calcmode="lin" valueType="num">
                                      <p:cBhvr>
                                        <p:cTn id="25" dur="500" fill="hold"/>
                                        <p:tgtEl>
                                          <p:spTgt spid="60"/>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22" presetClass="entr" presetSubtype="1"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up)">
                                      <p:cBhvr>
                                        <p:cTn id="29" dur="250"/>
                                        <p:tgtEl>
                                          <p:spTgt spid="53"/>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p:cTn id="33" dur="250" fill="hold"/>
                                        <p:tgtEl>
                                          <p:spTgt spid="59"/>
                                        </p:tgtEl>
                                        <p:attrNameLst>
                                          <p:attrName>ppt_w</p:attrName>
                                        </p:attrNameLst>
                                      </p:cBhvr>
                                      <p:tavLst>
                                        <p:tav tm="0">
                                          <p:val>
                                            <p:fltVal val="0"/>
                                          </p:val>
                                        </p:tav>
                                        <p:tav tm="100000">
                                          <p:val>
                                            <p:strVal val="#ppt_w"/>
                                          </p:val>
                                        </p:tav>
                                      </p:tavLst>
                                    </p:anim>
                                    <p:anim calcmode="lin" valueType="num">
                                      <p:cBhvr>
                                        <p:cTn id="34" dur="250" fill="hold"/>
                                        <p:tgtEl>
                                          <p:spTgt spid="59"/>
                                        </p:tgtEl>
                                        <p:attrNameLst>
                                          <p:attrName>ppt_h</p:attrName>
                                        </p:attrNameLst>
                                      </p:cBhvr>
                                      <p:tavLst>
                                        <p:tav tm="0">
                                          <p:val>
                                            <p:fltVal val="0"/>
                                          </p:val>
                                        </p:tav>
                                        <p:tav tm="100000">
                                          <p:val>
                                            <p:strVal val="#ppt_h"/>
                                          </p:val>
                                        </p:tav>
                                      </p:tavLst>
                                    </p:anim>
                                    <p:animEffect transition="in" filter="fade">
                                      <p:cBhvr>
                                        <p:cTn id="35" dur="250"/>
                                        <p:tgtEl>
                                          <p:spTgt spid="59"/>
                                        </p:tgtEl>
                                      </p:cBhvr>
                                    </p:animEffect>
                                  </p:childTnLst>
                                </p:cTn>
                              </p:par>
                            </p:childTnLst>
                          </p:cTn>
                        </p:par>
                        <p:par>
                          <p:cTn id="36" fill="hold">
                            <p:stCondLst>
                              <p:cond delay="1750"/>
                            </p:stCondLst>
                            <p:childTnLst>
                              <p:par>
                                <p:cTn id="37" presetID="42" presetClass="entr" presetSubtype="0"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250"/>
                                        <p:tgtEl>
                                          <p:spTgt spid="61"/>
                                        </p:tgtEl>
                                      </p:cBhvr>
                                    </p:animEffect>
                                    <p:anim calcmode="lin" valueType="num">
                                      <p:cBhvr>
                                        <p:cTn id="40" dur="250" fill="hold"/>
                                        <p:tgtEl>
                                          <p:spTgt spid="61"/>
                                        </p:tgtEl>
                                        <p:attrNameLst>
                                          <p:attrName>ppt_x</p:attrName>
                                        </p:attrNameLst>
                                      </p:cBhvr>
                                      <p:tavLst>
                                        <p:tav tm="0">
                                          <p:val>
                                            <p:strVal val="#ppt_x"/>
                                          </p:val>
                                        </p:tav>
                                        <p:tav tm="100000">
                                          <p:val>
                                            <p:strVal val="#ppt_x"/>
                                          </p:val>
                                        </p:tav>
                                      </p:tavLst>
                                    </p:anim>
                                    <p:anim calcmode="lin" valueType="num">
                                      <p:cBhvr>
                                        <p:cTn id="41" dur="250" fill="hold"/>
                                        <p:tgtEl>
                                          <p:spTgt spid="61"/>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down)">
                                      <p:cBhvr>
                                        <p:cTn id="45" dur="250"/>
                                        <p:tgtEl>
                                          <p:spTgt spid="54"/>
                                        </p:tgtEl>
                                      </p:cBhvr>
                                    </p:animEffect>
                                  </p:childTnLst>
                                </p:cTn>
                              </p:par>
                            </p:childTnLst>
                          </p:cTn>
                        </p:par>
                        <p:par>
                          <p:cTn id="46" fill="hold">
                            <p:stCondLst>
                              <p:cond delay="2250"/>
                            </p:stCondLst>
                            <p:childTnLst>
                              <p:par>
                                <p:cTn id="47" presetID="10" presetClass="entr" presetSubtype="0"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250"/>
                                        <p:tgtEl>
                                          <p:spTgt spid="6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0">
                                          <p:val>
                                            <p:fltVal val="0"/>
                                          </p:val>
                                        </p:tav>
                                        <p:tav tm="100000">
                                          <p:val>
                                            <p:strVal val="#ppt_w"/>
                                          </p:val>
                                        </p:tav>
                                      </p:tavLst>
                                    </p:anim>
                                    <p:anim calcmode="lin" valueType="num">
                                      <p:cBhvr>
                                        <p:cTn id="53" dur="500" fill="hold"/>
                                        <p:tgtEl>
                                          <p:spTgt spid="63"/>
                                        </p:tgtEl>
                                        <p:attrNameLst>
                                          <p:attrName>ppt_h</p:attrName>
                                        </p:attrNameLst>
                                      </p:cBhvr>
                                      <p:tavLst>
                                        <p:tav tm="0">
                                          <p:val>
                                            <p:fltVal val="0"/>
                                          </p:val>
                                        </p:tav>
                                        <p:tav tm="100000">
                                          <p:val>
                                            <p:strVal val="#ppt_h"/>
                                          </p:val>
                                        </p:tav>
                                      </p:tavLst>
                                    </p:anim>
                                    <p:animEffect transition="in" filter="fade">
                                      <p:cBhvr>
                                        <p:cTn id="54" dur="500"/>
                                        <p:tgtEl>
                                          <p:spTgt spid="63"/>
                                        </p:tgtEl>
                                      </p:cBhvr>
                                    </p:animEffect>
                                  </p:childTnLst>
                                </p:cTn>
                              </p:par>
                              <p:par>
                                <p:cTn id="55" presetID="53" presetClass="entr" presetSubtype="16" fill="hold" grpId="0" nodeType="withEffect">
                                  <p:stCondLst>
                                    <p:cond delay="25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par>
                                <p:cTn id="60" presetID="53" presetClass="entr" presetSubtype="16" fill="hold" grpId="0" nodeType="withEffect">
                                  <p:stCondLst>
                                    <p:cond delay="50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childTnLst>
                          </p:cTn>
                        </p:par>
                        <p:par>
                          <p:cTn id="65" fill="hold">
                            <p:stCondLst>
                              <p:cond delay="3250"/>
                            </p:stCondLst>
                            <p:childTnLst>
                              <p:par>
                                <p:cTn id="66" presetID="1" presetClass="entr" presetSubtype="0"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childTnLst>
                                </p:cTn>
                              </p:par>
                            </p:childTnLst>
                          </p:cTn>
                        </p:par>
                        <p:par>
                          <p:cTn id="68" fill="hold">
                            <p:stCondLst>
                              <p:cond delay="3250"/>
                            </p:stCondLst>
                            <p:childTnLst>
                              <p:par>
                                <p:cTn id="69" presetID="47" presetClass="entr" presetSubtype="0"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250"/>
                                        <p:tgtEl>
                                          <p:spTgt spid="51"/>
                                        </p:tgtEl>
                                      </p:cBhvr>
                                    </p:animEffect>
                                    <p:anim calcmode="lin" valueType="num">
                                      <p:cBhvr>
                                        <p:cTn id="72" dur="250" fill="hold"/>
                                        <p:tgtEl>
                                          <p:spTgt spid="51"/>
                                        </p:tgtEl>
                                        <p:attrNameLst>
                                          <p:attrName>ppt_x</p:attrName>
                                        </p:attrNameLst>
                                      </p:cBhvr>
                                      <p:tavLst>
                                        <p:tav tm="0">
                                          <p:val>
                                            <p:strVal val="#ppt_x"/>
                                          </p:val>
                                        </p:tav>
                                        <p:tav tm="100000">
                                          <p:val>
                                            <p:strVal val="#ppt_x"/>
                                          </p:val>
                                        </p:tav>
                                      </p:tavLst>
                                    </p:anim>
                                    <p:anim calcmode="lin" valueType="num">
                                      <p:cBhvr>
                                        <p:cTn id="73" dur="250" fill="hold"/>
                                        <p:tgtEl>
                                          <p:spTgt spid="51"/>
                                        </p:tgtEl>
                                        <p:attrNameLst>
                                          <p:attrName>ppt_y</p:attrName>
                                        </p:attrNameLst>
                                      </p:cBhvr>
                                      <p:tavLst>
                                        <p:tav tm="0">
                                          <p:val>
                                            <p:strVal val="#ppt_y-.1"/>
                                          </p:val>
                                        </p:tav>
                                        <p:tav tm="100000">
                                          <p:val>
                                            <p:strVal val="#ppt_y"/>
                                          </p:val>
                                        </p:tav>
                                      </p:tavLst>
                                    </p:anim>
                                  </p:childTnLst>
                                </p:cTn>
                              </p:par>
                            </p:childTnLst>
                          </p:cTn>
                        </p:par>
                        <p:par>
                          <p:cTn id="74" fill="hold">
                            <p:stCondLst>
                              <p:cond delay="3500"/>
                            </p:stCondLst>
                            <p:childTnLst>
                              <p:par>
                                <p:cTn id="75" presetID="22" presetClass="entr" presetSubtype="1" fill="hold"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up)">
                                      <p:cBhvr>
                                        <p:cTn id="77" dur="250"/>
                                        <p:tgtEl>
                                          <p:spTgt spid="62"/>
                                        </p:tgtEl>
                                      </p:cBhvr>
                                    </p:animEffect>
                                  </p:childTnLst>
                                </p:cTn>
                              </p:par>
                            </p:childTnLst>
                          </p:cTn>
                        </p:par>
                        <p:par>
                          <p:cTn id="78" fill="hold">
                            <p:stCondLst>
                              <p:cond delay="3750"/>
                            </p:stCondLst>
                            <p:childTnLst>
                              <p:par>
                                <p:cTn id="79" presetID="53" presetClass="entr" presetSubtype="16" fill="hold" grpId="0" nodeType="after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p:cTn id="81" dur="250" fill="hold"/>
                                        <p:tgtEl>
                                          <p:spTgt spid="67"/>
                                        </p:tgtEl>
                                        <p:attrNameLst>
                                          <p:attrName>ppt_w</p:attrName>
                                        </p:attrNameLst>
                                      </p:cBhvr>
                                      <p:tavLst>
                                        <p:tav tm="0">
                                          <p:val>
                                            <p:fltVal val="0"/>
                                          </p:val>
                                        </p:tav>
                                        <p:tav tm="100000">
                                          <p:val>
                                            <p:strVal val="#ppt_w"/>
                                          </p:val>
                                        </p:tav>
                                      </p:tavLst>
                                    </p:anim>
                                    <p:anim calcmode="lin" valueType="num">
                                      <p:cBhvr>
                                        <p:cTn id="82" dur="250" fill="hold"/>
                                        <p:tgtEl>
                                          <p:spTgt spid="67"/>
                                        </p:tgtEl>
                                        <p:attrNameLst>
                                          <p:attrName>ppt_h</p:attrName>
                                        </p:attrNameLst>
                                      </p:cBhvr>
                                      <p:tavLst>
                                        <p:tav tm="0">
                                          <p:val>
                                            <p:fltVal val="0"/>
                                          </p:val>
                                        </p:tav>
                                        <p:tav tm="100000">
                                          <p:val>
                                            <p:strVal val="#ppt_h"/>
                                          </p:val>
                                        </p:tav>
                                      </p:tavLst>
                                    </p:anim>
                                    <p:animEffect transition="in" filter="fade">
                                      <p:cBhvr>
                                        <p:cTn id="83" dur="250"/>
                                        <p:tgtEl>
                                          <p:spTgt spid="67"/>
                                        </p:tgtEl>
                                      </p:cBhvr>
                                    </p:animEffect>
                                  </p:childTnLst>
                                </p:cTn>
                              </p:par>
                            </p:childTnLst>
                          </p:cTn>
                        </p:par>
                        <p:par>
                          <p:cTn id="84" fill="hold">
                            <p:stCondLst>
                              <p:cond delay="4000"/>
                            </p:stCondLst>
                            <p:childTnLst>
                              <p:par>
                                <p:cTn id="85" presetID="42" presetClass="entr" presetSubtype="0" fill="hold" grpId="0"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anim calcmode="lin" valueType="num">
                                      <p:cBhvr>
                                        <p:cTn id="88" dur="500" fill="hold"/>
                                        <p:tgtEl>
                                          <p:spTgt spid="71"/>
                                        </p:tgtEl>
                                        <p:attrNameLst>
                                          <p:attrName>ppt_x</p:attrName>
                                        </p:attrNameLst>
                                      </p:cBhvr>
                                      <p:tavLst>
                                        <p:tav tm="0">
                                          <p:val>
                                            <p:strVal val="#ppt_x"/>
                                          </p:val>
                                        </p:tav>
                                        <p:tav tm="100000">
                                          <p:val>
                                            <p:strVal val="#ppt_x"/>
                                          </p:val>
                                        </p:tav>
                                      </p:tavLst>
                                    </p:anim>
                                    <p:anim calcmode="lin" valueType="num">
                                      <p:cBhvr>
                                        <p:cTn id="89" dur="500" fill="hold"/>
                                        <p:tgtEl>
                                          <p:spTgt spid="71"/>
                                        </p:tgtEl>
                                        <p:attrNameLst>
                                          <p:attrName>ppt_y</p:attrName>
                                        </p:attrNameLst>
                                      </p:cBhvr>
                                      <p:tavLst>
                                        <p:tav tm="0">
                                          <p:val>
                                            <p:strVal val="#ppt_y+.1"/>
                                          </p:val>
                                        </p:tav>
                                        <p:tav tm="100000">
                                          <p:val>
                                            <p:strVal val="#ppt_y"/>
                                          </p:val>
                                        </p:tav>
                                      </p:tavLst>
                                    </p:anim>
                                  </p:childTnLst>
                                </p:cTn>
                              </p:par>
                            </p:childTnLst>
                          </p:cTn>
                        </p:par>
                        <p:par>
                          <p:cTn id="90" fill="hold">
                            <p:stCondLst>
                              <p:cond delay="4500"/>
                            </p:stCondLst>
                            <p:childTnLst>
                              <p:par>
                                <p:cTn id="91" presetID="22" presetClass="entr" presetSubtype="1" fill="hold" nodeType="after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wipe(up)">
                                      <p:cBhvr>
                                        <p:cTn id="93" dur="250"/>
                                        <p:tgtEl>
                                          <p:spTgt spid="52"/>
                                        </p:tgtEl>
                                      </p:cBhvr>
                                    </p:animEffect>
                                  </p:childTnLst>
                                </p:cTn>
                              </p:par>
                            </p:childTnLst>
                          </p:cTn>
                        </p:par>
                        <p:par>
                          <p:cTn id="94" fill="hold">
                            <p:stCondLst>
                              <p:cond delay="4750"/>
                            </p:stCondLst>
                            <p:childTnLst>
                              <p:par>
                                <p:cTn id="95" presetID="10" presetClass="entr" presetSubtype="0" fill="hold" grpId="0" nodeType="after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250"/>
                                        <p:tgtEl>
                                          <p:spTgt spid="8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85"/>
                                        </p:tgtEl>
                                        <p:attrNameLst>
                                          <p:attrName>style.visibility</p:attrName>
                                        </p:attrNameLst>
                                      </p:cBhvr>
                                      <p:to>
                                        <p:strVal val="visible"/>
                                      </p:to>
                                    </p:set>
                                    <p:anim calcmode="lin" valueType="num">
                                      <p:cBhvr>
                                        <p:cTn id="100" dur="500" fill="hold"/>
                                        <p:tgtEl>
                                          <p:spTgt spid="85"/>
                                        </p:tgtEl>
                                        <p:attrNameLst>
                                          <p:attrName>ppt_w</p:attrName>
                                        </p:attrNameLst>
                                      </p:cBhvr>
                                      <p:tavLst>
                                        <p:tav tm="0">
                                          <p:val>
                                            <p:fltVal val="0"/>
                                          </p:val>
                                        </p:tav>
                                        <p:tav tm="100000">
                                          <p:val>
                                            <p:strVal val="#ppt_w"/>
                                          </p:val>
                                        </p:tav>
                                      </p:tavLst>
                                    </p:anim>
                                    <p:anim calcmode="lin" valueType="num">
                                      <p:cBhvr>
                                        <p:cTn id="101" dur="500" fill="hold"/>
                                        <p:tgtEl>
                                          <p:spTgt spid="85"/>
                                        </p:tgtEl>
                                        <p:attrNameLst>
                                          <p:attrName>ppt_h</p:attrName>
                                        </p:attrNameLst>
                                      </p:cBhvr>
                                      <p:tavLst>
                                        <p:tav tm="0">
                                          <p:val>
                                            <p:fltVal val="0"/>
                                          </p:val>
                                        </p:tav>
                                        <p:tav tm="100000">
                                          <p:val>
                                            <p:strVal val="#ppt_h"/>
                                          </p:val>
                                        </p:tav>
                                      </p:tavLst>
                                    </p:anim>
                                    <p:animEffect transition="in" filter="fade">
                                      <p:cBhvr>
                                        <p:cTn id="102" dur="500"/>
                                        <p:tgtEl>
                                          <p:spTgt spid="85"/>
                                        </p:tgtEl>
                                      </p:cBhvr>
                                    </p:animEffect>
                                  </p:childTnLst>
                                </p:cTn>
                              </p:par>
                              <p:par>
                                <p:cTn id="103" presetID="53" presetClass="entr" presetSubtype="16" fill="hold" grpId="0" nodeType="withEffect">
                                  <p:stCondLst>
                                    <p:cond delay="250"/>
                                  </p:stCondLst>
                                  <p:childTnLst>
                                    <p:set>
                                      <p:cBhvr>
                                        <p:cTn id="104" dur="1" fill="hold">
                                          <p:stCondLst>
                                            <p:cond delay="0"/>
                                          </p:stCondLst>
                                        </p:cTn>
                                        <p:tgtEl>
                                          <p:spTgt spid="86"/>
                                        </p:tgtEl>
                                        <p:attrNameLst>
                                          <p:attrName>style.visibility</p:attrName>
                                        </p:attrNameLst>
                                      </p:cBhvr>
                                      <p:to>
                                        <p:strVal val="visible"/>
                                      </p:to>
                                    </p:set>
                                    <p:anim calcmode="lin" valueType="num">
                                      <p:cBhvr>
                                        <p:cTn id="105" dur="500" fill="hold"/>
                                        <p:tgtEl>
                                          <p:spTgt spid="86"/>
                                        </p:tgtEl>
                                        <p:attrNameLst>
                                          <p:attrName>ppt_w</p:attrName>
                                        </p:attrNameLst>
                                      </p:cBhvr>
                                      <p:tavLst>
                                        <p:tav tm="0">
                                          <p:val>
                                            <p:fltVal val="0"/>
                                          </p:val>
                                        </p:tav>
                                        <p:tav tm="100000">
                                          <p:val>
                                            <p:strVal val="#ppt_w"/>
                                          </p:val>
                                        </p:tav>
                                      </p:tavLst>
                                    </p:anim>
                                    <p:anim calcmode="lin" valueType="num">
                                      <p:cBhvr>
                                        <p:cTn id="106" dur="500" fill="hold"/>
                                        <p:tgtEl>
                                          <p:spTgt spid="86"/>
                                        </p:tgtEl>
                                        <p:attrNameLst>
                                          <p:attrName>ppt_h</p:attrName>
                                        </p:attrNameLst>
                                      </p:cBhvr>
                                      <p:tavLst>
                                        <p:tav tm="0">
                                          <p:val>
                                            <p:fltVal val="0"/>
                                          </p:val>
                                        </p:tav>
                                        <p:tav tm="100000">
                                          <p:val>
                                            <p:strVal val="#ppt_h"/>
                                          </p:val>
                                        </p:tav>
                                      </p:tavLst>
                                    </p:anim>
                                    <p:animEffect transition="in" filter="fade">
                                      <p:cBhvr>
                                        <p:cTn id="107" dur="500"/>
                                        <p:tgtEl>
                                          <p:spTgt spid="86"/>
                                        </p:tgtEl>
                                      </p:cBhvr>
                                    </p:animEffect>
                                  </p:childTnLst>
                                </p:cTn>
                              </p:par>
                              <p:par>
                                <p:cTn id="108" presetID="1" presetClass="entr" presetSubtype="0" fill="hold" nodeType="withEffect">
                                  <p:stCondLst>
                                    <p:cond delay="250"/>
                                  </p:stCondLst>
                                  <p:childTnLst>
                                    <p:set>
                                      <p:cBhvr>
                                        <p:cTn id="109" dur="1" fill="hold">
                                          <p:stCondLst>
                                            <p:cond delay="0"/>
                                          </p:stCondLst>
                                        </p:cTn>
                                        <p:tgtEl>
                                          <p:spTgt spid="107"/>
                                        </p:tgtEl>
                                        <p:attrNameLst>
                                          <p:attrName>style.visibility</p:attrName>
                                        </p:attrNameLst>
                                      </p:cBhvr>
                                      <p:to>
                                        <p:strVal val="visible"/>
                                      </p:to>
                                    </p:set>
                                  </p:childTnLst>
                                </p:cTn>
                              </p:par>
                              <p:par>
                                <p:cTn id="110" presetID="53" presetClass="entr" presetSubtype="16" fill="hold" grpId="0" nodeType="withEffect">
                                  <p:stCondLst>
                                    <p:cond delay="750"/>
                                  </p:stCondLst>
                                  <p:childTnLst>
                                    <p:set>
                                      <p:cBhvr>
                                        <p:cTn id="111" dur="1" fill="hold">
                                          <p:stCondLst>
                                            <p:cond delay="0"/>
                                          </p:stCondLst>
                                        </p:cTn>
                                        <p:tgtEl>
                                          <p:spTgt spid="96"/>
                                        </p:tgtEl>
                                        <p:attrNameLst>
                                          <p:attrName>style.visibility</p:attrName>
                                        </p:attrNameLst>
                                      </p:cBhvr>
                                      <p:to>
                                        <p:strVal val="visible"/>
                                      </p:to>
                                    </p:set>
                                    <p:anim calcmode="lin" valueType="num">
                                      <p:cBhvr>
                                        <p:cTn id="112" dur="500" fill="hold"/>
                                        <p:tgtEl>
                                          <p:spTgt spid="96"/>
                                        </p:tgtEl>
                                        <p:attrNameLst>
                                          <p:attrName>ppt_w</p:attrName>
                                        </p:attrNameLst>
                                      </p:cBhvr>
                                      <p:tavLst>
                                        <p:tav tm="0">
                                          <p:val>
                                            <p:fltVal val="0"/>
                                          </p:val>
                                        </p:tav>
                                        <p:tav tm="100000">
                                          <p:val>
                                            <p:strVal val="#ppt_w"/>
                                          </p:val>
                                        </p:tav>
                                      </p:tavLst>
                                    </p:anim>
                                    <p:anim calcmode="lin" valueType="num">
                                      <p:cBhvr>
                                        <p:cTn id="113" dur="500" fill="hold"/>
                                        <p:tgtEl>
                                          <p:spTgt spid="96"/>
                                        </p:tgtEl>
                                        <p:attrNameLst>
                                          <p:attrName>ppt_h</p:attrName>
                                        </p:attrNameLst>
                                      </p:cBhvr>
                                      <p:tavLst>
                                        <p:tav tm="0">
                                          <p:val>
                                            <p:fltVal val="0"/>
                                          </p:val>
                                        </p:tav>
                                        <p:tav tm="100000">
                                          <p:val>
                                            <p:strVal val="#ppt_h"/>
                                          </p:val>
                                        </p:tav>
                                      </p:tavLst>
                                    </p:anim>
                                    <p:animEffect transition="in" filter="fade">
                                      <p:cBhvr>
                                        <p:cTn id="114" dur="500"/>
                                        <p:tgtEl>
                                          <p:spTgt spid="96"/>
                                        </p:tgtEl>
                                      </p:cBhvr>
                                    </p:animEffect>
                                  </p:childTnLst>
                                </p:cTn>
                              </p:par>
                            </p:childTnLst>
                          </p:cTn>
                        </p:par>
                        <p:par>
                          <p:cTn id="115" fill="hold">
                            <p:stCondLst>
                              <p:cond delay="6000"/>
                            </p:stCondLst>
                            <p:childTnLst>
                              <p:par>
                                <p:cTn id="116" presetID="47" presetClass="entr" presetSubtype="0" fill="hold" grpId="0" nodeType="afterEffect">
                                  <p:stCondLst>
                                    <p:cond delay="0"/>
                                  </p:stCondLst>
                                  <p:childTnLst>
                                    <p:set>
                                      <p:cBhvr>
                                        <p:cTn id="117" dur="1" fill="hold">
                                          <p:stCondLst>
                                            <p:cond delay="0"/>
                                          </p:stCondLst>
                                        </p:cTn>
                                        <p:tgtEl>
                                          <p:spTgt spid="90"/>
                                        </p:tgtEl>
                                        <p:attrNameLst>
                                          <p:attrName>style.visibility</p:attrName>
                                        </p:attrNameLst>
                                      </p:cBhvr>
                                      <p:to>
                                        <p:strVal val="visible"/>
                                      </p:to>
                                    </p:set>
                                    <p:animEffect transition="in" filter="fade">
                                      <p:cBhvr>
                                        <p:cTn id="118" dur="250"/>
                                        <p:tgtEl>
                                          <p:spTgt spid="90"/>
                                        </p:tgtEl>
                                      </p:cBhvr>
                                    </p:animEffect>
                                    <p:anim calcmode="lin" valueType="num">
                                      <p:cBhvr>
                                        <p:cTn id="119" dur="250" fill="hold"/>
                                        <p:tgtEl>
                                          <p:spTgt spid="90"/>
                                        </p:tgtEl>
                                        <p:attrNameLst>
                                          <p:attrName>ppt_x</p:attrName>
                                        </p:attrNameLst>
                                      </p:cBhvr>
                                      <p:tavLst>
                                        <p:tav tm="0">
                                          <p:val>
                                            <p:strVal val="#ppt_x"/>
                                          </p:val>
                                        </p:tav>
                                        <p:tav tm="100000">
                                          <p:val>
                                            <p:strVal val="#ppt_x"/>
                                          </p:val>
                                        </p:tav>
                                      </p:tavLst>
                                    </p:anim>
                                    <p:anim calcmode="lin" valueType="num">
                                      <p:cBhvr>
                                        <p:cTn id="120" dur="250" fill="hold"/>
                                        <p:tgtEl>
                                          <p:spTgt spid="90"/>
                                        </p:tgtEl>
                                        <p:attrNameLst>
                                          <p:attrName>ppt_y</p:attrName>
                                        </p:attrNameLst>
                                      </p:cBhvr>
                                      <p:tavLst>
                                        <p:tav tm="0">
                                          <p:val>
                                            <p:strVal val="#ppt_y-.1"/>
                                          </p:val>
                                        </p:tav>
                                        <p:tav tm="100000">
                                          <p:val>
                                            <p:strVal val="#ppt_y"/>
                                          </p:val>
                                        </p:tav>
                                      </p:tavLst>
                                    </p:anim>
                                  </p:childTnLst>
                                </p:cTn>
                              </p:par>
                            </p:childTnLst>
                          </p:cTn>
                        </p:par>
                        <p:par>
                          <p:cTn id="121" fill="hold">
                            <p:stCondLst>
                              <p:cond delay="6250"/>
                            </p:stCondLst>
                            <p:childTnLst>
                              <p:par>
                                <p:cTn id="122" presetID="22" presetClass="entr" presetSubtype="1" fill="hold" nodeType="after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wipe(up)">
                                      <p:cBhvr>
                                        <p:cTn id="124" dur="250"/>
                                        <p:tgtEl>
                                          <p:spTgt spid="74"/>
                                        </p:tgtEl>
                                      </p:cBhvr>
                                    </p:animEffect>
                                  </p:childTnLst>
                                </p:cTn>
                              </p:par>
                            </p:childTnLst>
                          </p:cTn>
                        </p:par>
                        <p:par>
                          <p:cTn id="125" fill="hold">
                            <p:stCondLst>
                              <p:cond delay="6500"/>
                            </p:stCondLst>
                            <p:childTnLst>
                              <p:par>
                                <p:cTn id="126" presetID="53" presetClass="entr" presetSubtype="16" fill="hold" grpId="0" nodeType="afterEffect">
                                  <p:stCondLst>
                                    <p:cond delay="0"/>
                                  </p:stCondLst>
                                  <p:childTnLst>
                                    <p:set>
                                      <p:cBhvr>
                                        <p:cTn id="127" dur="1" fill="hold">
                                          <p:stCondLst>
                                            <p:cond delay="0"/>
                                          </p:stCondLst>
                                        </p:cTn>
                                        <p:tgtEl>
                                          <p:spTgt spid="89"/>
                                        </p:tgtEl>
                                        <p:attrNameLst>
                                          <p:attrName>style.visibility</p:attrName>
                                        </p:attrNameLst>
                                      </p:cBhvr>
                                      <p:to>
                                        <p:strVal val="visible"/>
                                      </p:to>
                                    </p:set>
                                    <p:anim calcmode="lin" valueType="num">
                                      <p:cBhvr>
                                        <p:cTn id="128" dur="250" fill="hold"/>
                                        <p:tgtEl>
                                          <p:spTgt spid="89"/>
                                        </p:tgtEl>
                                        <p:attrNameLst>
                                          <p:attrName>ppt_w</p:attrName>
                                        </p:attrNameLst>
                                      </p:cBhvr>
                                      <p:tavLst>
                                        <p:tav tm="0">
                                          <p:val>
                                            <p:fltVal val="0"/>
                                          </p:val>
                                        </p:tav>
                                        <p:tav tm="100000">
                                          <p:val>
                                            <p:strVal val="#ppt_w"/>
                                          </p:val>
                                        </p:tav>
                                      </p:tavLst>
                                    </p:anim>
                                    <p:anim calcmode="lin" valueType="num">
                                      <p:cBhvr>
                                        <p:cTn id="129" dur="250" fill="hold"/>
                                        <p:tgtEl>
                                          <p:spTgt spid="89"/>
                                        </p:tgtEl>
                                        <p:attrNameLst>
                                          <p:attrName>ppt_h</p:attrName>
                                        </p:attrNameLst>
                                      </p:cBhvr>
                                      <p:tavLst>
                                        <p:tav tm="0">
                                          <p:val>
                                            <p:fltVal val="0"/>
                                          </p:val>
                                        </p:tav>
                                        <p:tav tm="100000">
                                          <p:val>
                                            <p:strVal val="#ppt_h"/>
                                          </p:val>
                                        </p:tav>
                                      </p:tavLst>
                                    </p:anim>
                                    <p:animEffect transition="in" filter="fade">
                                      <p:cBhvr>
                                        <p:cTn id="130" dur="250"/>
                                        <p:tgtEl>
                                          <p:spTgt spid="89"/>
                                        </p:tgtEl>
                                      </p:cBhvr>
                                    </p:animEffect>
                                  </p:childTnLst>
                                </p:cTn>
                              </p:par>
                            </p:childTnLst>
                          </p:cTn>
                        </p:par>
                        <p:par>
                          <p:cTn id="131" fill="hold">
                            <p:stCondLst>
                              <p:cond delay="6750"/>
                            </p:stCondLst>
                            <p:childTnLst>
                              <p:par>
                                <p:cTn id="132" presetID="42" presetClass="entr" presetSubtype="0" fill="hold" grpId="0" nodeType="afterEffect">
                                  <p:stCondLst>
                                    <p:cond delay="0"/>
                                  </p:stCondLst>
                                  <p:childTnLst>
                                    <p:set>
                                      <p:cBhvr>
                                        <p:cTn id="133" dur="1" fill="hold">
                                          <p:stCondLst>
                                            <p:cond delay="0"/>
                                          </p:stCondLst>
                                        </p:cTn>
                                        <p:tgtEl>
                                          <p:spTgt spid="91"/>
                                        </p:tgtEl>
                                        <p:attrNameLst>
                                          <p:attrName>style.visibility</p:attrName>
                                        </p:attrNameLst>
                                      </p:cBhvr>
                                      <p:to>
                                        <p:strVal val="visible"/>
                                      </p:to>
                                    </p:set>
                                    <p:animEffect transition="in" filter="fade">
                                      <p:cBhvr>
                                        <p:cTn id="134" dur="500"/>
                                        <p:tgtEl>
                                          <p:spTgt spid="91"/>
                                        </p:tgtEl>
                                      </p:cBhvr>
                                    </p:animEffect>
                                    <p:anim calcmode="lin" valueType="num">
                                      <p:cBhvr>
                                        <p:cTn id="135" dur="500" fill="hold"/>
                                        <p:tgtEl>
                                          <p:spTgt spid="91"/>
                                        </p:tgtEl>
                                        <p:attrNameLst>
                                          <p:attrName>ppt_x</p:attrName>
                                        </p:attrNameLst>
                                      </p:cBhvr>
                                      <p:tavLst>
                                        <p:tav tm="0">
                                          <p:val>
                                            <p:strVal val="#ppt_x"/>
                                          </p:val>
                                        </p:tav>
                                        <p:tav tm="100000">
                                          <p:val>
                                            <p:strVal val="#ppt_x"/>
                                          </p:val>
                                        </p:tav>
                                      </p:tavLst>
                                    </p:anim>
                                    <p:anim calcmode="lin" valueType="num">
                                      <p:cBhvr>
                                        <p:cTn id="136" dur="500" fill="hold"/>
                                        <p:tgtEl>
                                          <p:spTgt spid="91"/>
                                        </p:tgtEl>
                                        <p:attrNameLst>
                                          <p:attrName>ppt_y</p:attrName>
                                        </p:attrNameLst>
                                      </p:cBhvr>
                                      <p:tavLst>
                                        <p:tav tm="0">
                                          <p:val>
                                            <p:strVal val="#ppt_y+.1"/>
                                          </p:val>
                                        </p:tav>
                                        <p:tav tm="100000">
                                          <p:val>
                                            <p:strVal val="#ppt_y"/>
                                          </p:val>
                                        </p:tav>
                                      </p:tavLst>
                                    </p:anim>
                                  </p:childTnLst>
                                </p:cTn>
                              </p:par>
                            </p:childTnLst>
                          </p:cTn>
                        </p:par>
                        <p:par>
                          <p:cTn id="137" fill="hold">
                            <p:stCondLst>
                              <p:cond delay="7250"/>
                            </p:stCondLst>
                            <p:childTnLst>
                              <p:par>
                                <p:cTn id="138" presetID="22" presetClass="entr" presetSubtype="8" fill="hold" nodeType="afterEffect">
                                  <p:stCondLst>
                                    <p:cond delay="0"/>
                                  </p:stCondLst>
                                  <p:childTnLst>
                                    <p:set>
                                      <p:cBhvr>
                                        <p:cTn id="139" dur="1" fill="hold">
                                          <p:stCondLst>
                                            <p:cond delay="0"/>
                                          </p:stCondLst>
                                        </p:cTn>
                                        <p:tgtEl>
                                          <p:spTgt spid="102"/>
                                        </p:tgtEl>
                                        <p:attrNameLst>
                                          <p:attrName>style.visibility</p:attrName>
                                        </p:attrNameLst>
                                      </p:cBhvr>
                                      <p:to>
                                        <p:strVal val="visible"/>
                                      </p:to>
                                    </p:set>
                                    <p:animEffect transition="in" filter="wipe(left)">
                                      <p:cBhvr>
                                        <p:cTn id="140" dur="500"/>
                                        <p:tgtEl>
                                          <p:spTgt spid="102"/>
                                        </p:tgtEl>
                                      </p:cBhvr>
                                    </p:animEffect>
                                  </p:childTnLst>
                                </p:cTn>
                              </p:par>
                              <p:par>
                                <p:cTn id="141" presetID="47" presetClass="entr" presetSubtype="0" fill="hold" grpId="0" nodeType="withEffect">
                                  <p:stCondLst>
                                    <p:cond delay="0"/>
                                  </p:stCondLst>
                                  <p:childTnLst>
                                    <p:set>
                                      <p:cBhvr>
                                        <p:cTn id="142" dur="1" fill="hold">
                                          <p:stCondLst>
                                            <p:cond delay="0"/>
                                          </p:stCondLst>
                                        </p:cTn>
                                        <p:tgtEl>
                                          <p:spTgt spid="103"/>
                                        </p:tgtEl>
                                        <p:attrNameLst>
                                          <p:attrName>style.visibility</p:attrName>
                                        </p:attrNameLst>
                                      </p:cBhvr>
                                      <p:to>
                                        <p:strVal val="visible"/>
                                      </p:to>
                                    </p:set>
                                    <p:animEffect transition="in" filter="fade">
                                      <p:cBhvr>
                                        <p:cTn id="143" dur="500"/>
                                        <p:tgtEl>
                                          <p:spTgt spid="103"/>
                                        </p:tgtEl>
                                      </p:cBhvr>
                                    </p:animEffect>
                                    <p:anim calcmode="lin" valueType="num">
                                      <p:cBhvr>
                                        <p:cTn id="144" dur="500" fill="hold"/>
                                        <p:tgtEl>
                                          <p:spTgt spid="103"/>
                                        </p:tgtEl>
                                        <p:attrNameLst>
                                          <p:attrName>ppt_x</p:attrName>
                                        </p:attrNameLst>
                                      </p:cBhvr>
                                      <p:tavLst>
                                        <p:tav tm="0">
                                          <p:val>
                                            <p:strVal val="#ppt_x"/>
                                          </p:val>
                                        </p:tav>
                                        <p:tav tm="100000">
                                          <p:val>
                                            <p:strVal val="#ppt_x"/>
                                          </p:val>
                                        </p:tav>
                                      </p:tavLst>
                                    </p:anim>
                                    <p:anim calcmode="lin" valueType="num">
                                      <p:cBhvr>
                                        <p:cTn id="145"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animBg="1"/>
      <p:bldP spid="56" grpId="0" animBg="1"/>
      <p:bldP spid="58" grpId="0" animBg="1"/>
      <p:bldP spid="59" grpId="0" animBg="1"/>
      <p:bldP spid="60" grpId="0"/>
      <p:bldP spid="61" grpId="0"/>
      <p:bldP spid="63" grpId="0" animBg="1"/>
      <p:bldP spid="64" grpId="0" animBg="1"/>
      <p:bldP spid="65" grpId="0" animBg="1"/>
      <p:bldP spid="66" grpId="0" animBg="1"/>
      <p:bldP spid="67" grpId="0" animBg="1"/>
      <p:bldP spid="71" grpId="0"/>
      <p:bldP spid="85" grpId="0" animBg="1"/>
      <p:bldP spid="86" grpId="0" animBg="1"/>
      <p:bldP spid="88" grpId="0" animBg="1"/>
      <p:bldP spid="89" grpId="0" animBg="1"/>
      <p:bldP spid="90" grpId="0"/>
      <p:bldP spid="91" grpId="0"/>
      <p:bldP spid="96" grpId="0" animBg="1"/>
      <p:bldP spid="10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A2940-E733-6E80-6ACA-C59A2E8C6847}"/>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1F30711F-A712-56E4-9B73-7D3409A6BCDF}"/>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C99AC1E7-1612-698B-A74E-70E927F8B001}"/>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C651F8A3-B6EF-CE6A-FE18-F1B8F1542955}"/>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E2EF712-8E50-0486-9403-CE60BD35D815}"/>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0B06660D-04C2-C056-E010-4EDBF8292474}"/>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DE71B311-7D66-2F83-B250-F9164B01F0FF}"/>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644A884-0F64-C57A-2483-DECB2D79663E}"/>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DD034A04-BA97-C3FD-18E1-3B8D6D86767E}"/>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C20AD788-741D-A3DF-3EEF-D1F981BA606E}"/>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B036B8B-1C89-507D-4C70-A39C3BA1A144}"/>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D7EE959A-C01A-63C1-AEE3-D64F929D56C6}"/>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E445EADD-7A91-1A78-7E1D-76E17BE63C36}"/>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472DA4B-2D91-F0A0-0F29-BACE09D5548A}"/>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7B75181A-9794-6620-AF31-6CC7CCEF7C94}"/>
              </a:ext>
            </a:extLst>
          </p:cNvPr>
          <p:cNvGrpSpPr/>
          <p:nvPr/>
        </p:nvGrpSpPr>
        <p:grpSpPr>
          <a:xfrm>
            <a:off x="-1875250" y="0"/>
            <a:ext cx="13000528" cy="6184902"/>
            <a:chOff x="-5354090" y="0"/>
            <a:chExt cx="13000528" cy="6184902"/>
          </a:xfrm>
        </p:grpSpPr>
        <p:sp>
          <p:nvSpPr>
            <p:cNvPr id="18" name="Rectangle 17">
              <a:extLst>
                <a:ext uri="{FF2B5EF4-FFF2-40B4-BE49-F238E27FC236}">
                  <a16:creationId xmlns:a16="http://schemas.microsoft.com/office/drawing/2014/main" id="{A7989BC0-9956-B4AE-7955-E7ABED6835AD}"/>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723B50B-32EC-072E-4509-0DC3CBA468F3}"/>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80" name="Group 79">
            <a:extLst>
              <a:ext uri="{FF2B5EF4-FFF2-40B4-BE49-F238E27FC236}">
                <a16:creationId xmlns:a16="http://schemas.microsoft.com/office/drawing/2014/main" id="{4C365C2F-1A25-2DA5-AD3E-A916DEA73DCC}"/>
              </a:ext>
            </a:extLst>
          </p:cNvPr>
          <p:cNvGrpSpPr/>
          <p:nvPr/>
        </p:nvGrpSpPr>
        <p:grpSpPr>
          <a:xfrm>
            <a:off x="-2358394" y="21344"/>
            <a:ext cx="13209842" cy="6184902"/>
            <a:chOff x="-5832373" y="0"/>
            <a:chExt cx="13209842" cy="6184902"/>
          </a:xfrm>
        </p:grpSpPr>
        <p:sp>
          <p:nvSpPr>
            <p:cNvPr id="21" name="Rectangle 20">
              <a:extLst>
                <a:ext uri="{FF2B5EF4-FFF2-40B4-BE49-F238E27FC236}">
                  <a16:creationId xmlns:a16="http://schemas.microsoft.com/office/drawing/2014/main" id="{3B8CAC3D-167C-D692-AB29-24798F43EC80}"/>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B2F2582-A34E-6FA8-E58A-13BCFAEE9213}"/>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sp>
        <p:nvSpPr>
          <p:cNvPr id="6" name="Date Placeholder 1">
            <a:extLst>
              <a:ext uri="{FF2B5EF4-FFF2-40B4-BE49-F238E27FC236}">
                <a16:creationId xmlns:a16="http://schemas.microsoft.com/office/drawing/2014/main" id="{80ECCA1C-68A8-060F-7075-B3876EFC3196}"/>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8" name="Date Placeholder 1">
            <a:extLst>
              <a:ext uri="{FF2B5EF4-FFF2-40B4-BE49-F238E27FC236}">
                <a16:creationId xmlns:a16="http://schemas.microsoft.com/office/drawing/2014/main" id="{6EC723D9-E454-3B04-91CA-C7F00988A42A}"/>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13" name="Date Placeholder 1">
            <a:extLst>
              <a:ext uri="{FF2B5EF4-FFF2-40B4-BE49-F238E27FC236}">
                <a16:creationId xmlns:a16="http://schemas.microsoft.com/office/drawing/2014/main" id="{42F5510E-7EAD-9CF9-99A5-7D30E1087C24}"/>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grpSp>
        <p:nvGrpSpPr>
          <p:cNvPr id="36" name="Group 35">
            <a:extLst>
              <a:ext uri="{FF2B5EF4-FFF2-40B4-BE49-F238E27FC236}">
                <a16:creationId xmlns:a16="http://schemas.microsoft.com/office/drawing/2014/main" id="{9025E87B-8451-E88F-9435-B97ADDDBCA06}"/>
              </a:ext>
            </a:extLst>
          </p:cNvPr>
          <p:cNvGrpSpPr/>
          <p:nvPr/>
        </p:nvGrpSpPr>
        <p:grpSpPr>
          <a:xfrm>
            <a:off x="-12074968" y="0"/>
            <a:ext cx="13390850" cy="6184902"/>
            <a:chOff x="-6277420" y="0"/>
            <a:chExt cx="13390850" cy="6184902"/>
          </a:xfrm>
        </p:grpSpPr>
        <p:sp>
          <p:nvSpPr>
            <p:cNvPr id="37" name="Rectangle 36">
              <a:extLst>
                <a:ext uri="{FF2B5EF4-FFF2-40B4-BE49-F238E27FC236}">
                  <a16:creationId xmlns:a16="http://schemas.microsoft.com/office/drawing/2014/main" id="{2A91F253-0034-B9C0-0DDB-B2317C0E6596}"/>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CE5C6B3-B6B2-856F-ECB1-AAD7788E6071}"/>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39" name="Group 38">
            <a:extLst>
              <a:ext uri="{FF2B5EF4-FFF2-40B4-BE49-F238E27FC236}">
                <a16:creationId xmlns:a16="http://schemas.microsoft.com/office/drawing/2014/main" id="{385E4498-02B8-7A78-AA22-F56BF2936601}"/>
              </a:ext>
            </a:extLst>
          </p:cNvPr>
          <p:cNvGrpSpPr/>
          <p:nvPr/>
        </p:nvGrpSpPr>
        <p:grpSpPr>
          <a:xfrm>
            <a:off x="-12553252" y="0"/>
            <a:ext cx="13602814" cy="6184902"/>
            <a:chOff x="-6755704" y="0"/>
            <a:chExt cx="13602814" cy="6184902"/>
          </a:xfrm>
        </p:grpSpPr>
        <p:sp>
          <p:nvSpPr>
            <p:cNvPr id="40" name="Rectangle 39">
              <a:extLst>
                <a:ext uri="{FF2B5EF4-FFF2-40B4-BE49-F238E27FC236}">
                  <a16:creationId xmlns:a16="http://schemas.microsoft.com/office/drawing/2014/main" id="{235D062A-94BE-0D6D-40EA-B41A9B112AEF}"/>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528B66E3-6852-7AE4-139D-6C25A214D6E0}"/>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42" name="Group 41">
            <a:extLst>
              <a:ext uri="{FF2B5EF4-FFF2-40B4-BE49-F238E27FC236}">
                <a16:creationId xmlns:a16="http://schemas.microsoft.com/office/drawing/2014/main" id="{973D59A0-FE14-5D61-8B97-97167540003D}"/>
              </a:ext>
            </a:extLst>
          </p:cNvPr>
          <p:cNvGrpSpPr/>
          <p:nvPr/>
        </p:nvGrpSpPr>
        <p:grpSpPr>
          <a:xfrm>
            <a:off x="-12998301" y="0"/>
            <a:ext cx="13785082" cy="6184902"/>
            <a:chOff x="-7200753" y="0"/>
            <a:chExt cx="13785082" cy="6184902"/>
          </a:xfrm>
        </p:grpSpPr>
        <p:sp>
          <p:nvSpPr>
            <p:cNvPr id="43" name="Rectangle 42">
              <a:extLst>
                <a:ext uri="{FF2B5EF4-FFF2-40B4-BE49-F238E27FC236}">
                  <a16:creationId xmlns:a16="http://schemas.microsoft.com/office/drawing/2014/main" id="{A5FA85C2-3EDF-7D17-B45B-7370B4C54D56}"/>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F67D087B-3EBA-5E11-1879-63211D7BC70E}"/>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45" name="Group 44">
            <a:extLst>
              <a:ext uri="{FF2B5EF4-FFF2-40B4-BE49-F238E27FC236}">
                <a16:creationId xmlns:a16="http://schemas.microsoft.com/office/drawing/2014/main" id="{60EBB60E-2F10-C4DA-A2FF-766E4BBF13CE}"/>
              </a:ext>
            </a:extLst>
          </p:cNvPr>
          <p:cNvGrpSpPr/>
          <p:nvPr/>
        </p:nvGrpSpPr>
        <p:grpSpPr>
          <a:xfrm>
            <a:off x="-13459968" y="0"/>
            <a:ext cx="13992276" cy="6184902"/>
            <a:chOff x="-7662420" y="0"/>
            <a:chExt cx="13992276" cy="6184902"/>
          </a:xfrm>
        </p:grpSpPr>
        <p:sp>
          <p:nvSpPr>
            <p:cNvPr id="46" name="Rectangle 45">
              <a:extLst>
                <a:ext uri="{FF2B5EF4-FFF2-40B4-BE49-F238E27FC236}">
                  <a16:creationId xmlns:a16="http://schemas.microsoft.com/office/drawing/2014/main" id="{CF84F009-25D1-C255-D8E0-1DEDB8BA3C20}"/>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6F037C92-8A60-4710-48B0-A62BDF7C798E}"/>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48" name="Group 47">
            <a:extLst>
              <a:ext uri="{FF2B5EF4-FFF2-40B4-BE49-F238E27FC236}">
                <a16:creationId xmlns:a16="http://schemas.microsoft.com/office/drawing/2014/main" id="{50B83B75-48F0-C8F3-6A03-A59D82F8B223}"/>
              </a:ext>
            </a:extLst>
          </p:cNvPr>
          <p:cNvGrpSpPr/>
          <p:nvPr/>
        </p:nvGrpSpPr>
        <p:grpSpPr>
          <a:xfrm>
            <a:off x="-13938253" y="0"/>
            <a:ext cx="14199472" cy="6184902"/>
            <a:chOff x="-8140705" y="0"/>
            <a:chExt cx="14199472" cy="6184902"/>
          </a:xfrm>
        </p:grpSpPr>
        <p:sp>
          <p:nvSpPr>
            <p:cNvPr id="49" name="Rectangle 48">
              <a:extLst>
                <a:ext uri="{FF2B5EF4-FFF2-40B4-BE49-F238E27FC236}">
                  <a16:creationId xmlns:a16="http://schemas.microsoft.com/office/drawing/2014/main" id="{9FC37AB4-1D97-C67C-2178-45282A572BB2}"/>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DD67EA69-A11B-B202-3037-C476F5A755D3}"/>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cxnSp>
        <p:nvCxnSpPr>
          <p:cNvPr id="52" name="Straight Connector 51">
            <a:extLst>
              <a:ext uri="{FF2B5EF4-FFF2-40B4-BE49-F238E27FC236}">
                <a16:creationId xmlns:a16="http://schemas.microsoft.com/office/drawing/2014/main" id="{DC0D6149-3048-797C-A22C-0A883499577F}"/>
              </a:ext>
            </a:extLst>
          </p:cNvPr>
          <p:cNvCxnSpPr>
            <a:cxnSpLocks/>
          </p:cNvCxnSpPr>
          <p:nvPr/>
        </p:nvCxnSpPr>
        <p:spPr>
          <a:xfrm>
            <a:off x="1340552" y="306027"/>
            <a:ext cx="9508466"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4FE6E18-86B3-9EC6-E661-25431716DD3F}"/>
              </a:ext>
            </a:extLst>
          </p:cNvPr>
          <p:cNvSpPr txBox="1"/>
          <p:nvPr/>
        </p:nvSpPr>
        <p:spPr>
          <a:xfrm>
            <a:off x="5123924" y="80933"/>
            <a:ext cx="1866507"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EU Gets Serious</a:t>
            </a:r>
          </a:p>
        </p:txBody>
      </p:sp>
      <p:sp>
        <p:nvSpPr>
          <p:cNvPr id="58" name="TextBox 57">
            <a:extLst>
              <a:ext uri="{FF2B5EF4-FFF2-40B4-BE49-F238E27FC236}">
                <a16:creationId xmlns:a16="http://schemas.microsoft.com/office/drawing/2014/main" id="{5AC2DD65-2A6E-9A9E-79C9-61971F0BE557}"/>
              </a:ext>
            </a:extLst>
          </p:cNvPr>
          <p:cNvSpPr txBox="1"/>
          <p:nvPr/>
        </p:nvSpPr>
        <p:spPr>
          <a:xfrm>
            <a:off x="5371698" y="561975"/>
            <a:ext cx="1524000" cy="584775"/>
          </a:xfrm>
          <a:prstGeom prst="rect">
            <a:avLst/>
          </a:prstGeom>
          <a:noFill/>
        </p:spPr>
        <p:txBody>
          <a:bodyPr wrap="square" rtlCol="0">
            <a:spAutoFit/>
          </a:bodyPr>
          <a:lstStyle/>
          <a:p>
            <a:pPr algn="ctr"/>
            <a:r>
              <a:rPr lang="en-US" sz="3200" b="1" dirty="0">
                <a:solidFill>
                  <a:srgbClr val="FFCF00"/>
                </a:solidFill>
                <a:latin typeface="Tw Cen MT" panose="020B0602020104020603" pitchFamily="34" charset="0"/>
              </a:rPr>
              <a:t>2022</a:t>
            </a:r>
          </a:p>
        </p:txBody>
      </p:sp>
      <p:cxnSp>
        <p:nvCxnSpPr>
          <p:cNvPr id="59" name="Straight Connector 58">
            <a:extLst>
              <a:ext uri="{FF2B5EF4-FFF2-40B4-BE49-F238E27FC236}">
                <a16:creationId xmlns:a16="http://schemas.microsoft.com/office/drawing/2014/main" id="{F46C9657-76F1-9C36-FBB5-2C3704691B48}"/>
              </a:ext>
            </a:extLst>
          </p:cNvPr>
          <p:cNvCxnSpPr>
            <a:cxnSpLocks/>
          </p:cNvCxnSpPr>
          <p:nvPr/>
        </p:nvCxnSpPr>
        <p:spPr>
          <a:xfrm flipH="1" flipV="1">
            <a:off x="6783324" y="2260000"/>
            <a:ext cx="864280" cy="666608"/>
          </a:xfrm>
          <a:prstGeom prst="line">
            <a:avLst/>
          </a:prstGeom>
          <a:ln w="57150">
            <a:solidFill>
              <a:srgbClr val="5D737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394F66-D509-3785-5D80-CBBDBAB55CAD}"/>
              </a:ext>
            </a:extLst>
          </p:cNvPr>
          <p:cNvCxnSpPr>
            <a:cxnSpLocks/>
          </p:cNvCxnSpPr>
          <p:nvPr/>
        </p:nvCxnSpPr>
        <p:spPr>
          <a:xfrm flipV="1">
            <a:off x="4010868" y="4059391"/>
            <a:ext cx="0" cy="312963"/>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6879F4E-DA9D-78A2-10D1-77B583C65BFD}"/>
              </a:ext>
            </a:extLst>
          </p:cNvPr>
          <p:cNvCxnSpPr>
            <a:cxnSpLocks/>
          </p:cNvCxnSpPr>
          <p:nvPr/>
        </p:nvCxnSpPr>
        <p:spPr>
          <a:xfrm flipV="1">
            <a:off x="4581404" y="2260000"/>
            <a:ext cx="896202" cy="678834"/>
          </a:xfrm>
          <a:prstGeom prst="line">
            <a:avLst/>
          </a:prstGeom>
          <a:ln w="57150">
            <a:solidFill>
              <a:srgbClr val="FF5969"/>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3BEE47BF-761F-1AAE-B5EF-42AFBB2A82A5}"/>
              </a:ext>
            </a:extLst>
          </p:cNvPr>
          <p:cNvSpPr/>
          <p:nvPr/>
        </p:nvSpPr>
        <p:spPr>
          <a:xfrm>
            <a:off x="3237642" y="2535390"/>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D34F201-0DED-4169-604D-0352F01AC59C}"/>
              </a:ext>
            </a:extLst>
          </p:cNvPr>
          <p:cNvSpPr/>
          <p:nvPr/>
        </p:nvSpPr>
        <p:spPr>
          <a:xfrm>
            <a:off x="3325748" y="2623496"/>
            <a:ext cx="1347788" cy="1347788"/>
          </a:xfrm>
          <a:prstGeom prst="ellips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a:extLst>
              <a:ext uri="{FF2B5EF4-FFF2-40B4-BE49-F238E27FC236}">
                <a16:creationId xmlns:a16="http://schemas.microsoft.com/office/drawing/2014/main" id="{573B6B3F-0A60-B857-84A7-A617A2607CA3}"/>
              </a:ext>
            </a:extLst>
          </p:cNvPr>
          <p:cNvSpPr/>
          <p:nvPr/>
        </p:nvSpPr>
        <p:spPr>
          <a:xfrm rot="8100000">
            <a:off x="3097126" y="2394874"/>
            <a:ext cx="1805032" cy="1805032"/>
          </a:xfrm>
          <a:prstGeom prst="arc">
            <a:avLst>
              <a:gd name="adj1" fmla="val 13451617"/>
              <a:gd name="adj2" fmla="val 2836592"/>
            </a:avLst>
          </a:prstGeom>
          <a:ln w="19050">
            <a:solidFill>
              <a:srgbClr val="FF59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a:extLst>
              <a:ext uri="{FF2B5EF4-FFF2-40B4-BE49-F238E27FC236}">
                <a16:creationId xmlns:a16="http://schemas.microsoft.com/office/drawing/2014/main" id="{59DA84AA-A1E0-2224-324A-8B3D09A3AD8D}"/>
              </a:ext>
            </a:extLst>
          </p:cNvPr>
          <p:cNvSpPr/>
          <p:nvPr/>
        </p:nvSpPr>
        <p:spPr>
          <a:xfrm>
            <a:off x="3966644" y="4372354"/>
            <a:ext cx="93210" cy="93210"/>
          </a:xfrm>
          <a:prstGeom prst="ellipse">
            <a:avLst/>
          </a:prstGeom>
          <a:noFill/>
          <a:ln w="19050">
            <a:solidFill>
              <a:srgbClr val="FF5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64693734-2CF5-43E7-576D-FF7A05E488B5}"/>
              </a:ext>
            </a:extLst>
          </p:cNvPr>
          <p:cNvSpPr txBox="1"/>
          <p:nvPr/>
        </p:nvSpPr>
        <p:spPr>
          <a:xfrm>
            <a:off x="3219840" y="1913744"/>
            <a:ext cx="1524000" cy="584775"/>
          </a:xfrm>
          <a:prstGeom prst="rect">
            <a:avLst/>
          </a:prstGeom>
          <a:noFill/>
        </p:spPr>
        <p:txBody>
          <a:bodyPr wrap="square" rtlCol="0">
            <a:spAutoFit/>
          </a:bodyPr>
          <a:lstStyle/>
          <a:p>
            <a:pPr algn="ctr"/>
            <a:r>
              <a:rPr lang="en-US" sz="3200" b="1" dirty="0">
                <a:solidFill>
                  <a:srgbClr val="FADBA7"/>
                </a:solidFill>
                <a:latin typeface="Tw Cen MT" panose="020B0602020104020603" pitchFamily="34" charset="0"/>
              </a:rPr>
              <a:t>2022</a:t>
            </a:r>
          </a:p>
        </p:txBody>
      </p:sp>
      <p:sp>
        <p:nvSpPr>
          <p:cNvPr id="67" name="TextBox 66">
            <a:extLst>
              <a:ext uri="{FF2B5EF4-FFF2-40B4-BE49-F238E27FC236}">
                <a16:creationId xmlns:a16="http://schemas.microsoft.com/office/drawing/2014/main" id="{892F536D-D673-307F-53D8-3D807C6C971D}"/>
              </a:ext>
            </a:extLst>
          </p:cNvPr>
          <p:cNvSpPr txBox="1"/>
          <p:nvPr/>
        </p:nvSpPr>
        <p:spPr>
          <a:xfrm>
            <a:off x="2852503" y="4566938"/>
            <a:ext cx="2316730" cy="1077218"/>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Tw Cen MT" panose="020B0602020104020603" pitchFamily="34" charset="0"/>
              </a:defRPr>
            </a:lvl1pPr>
          </a:lstStyle>
          <a:p>
            <a:r>
              <a:rPr lang="en-US" sz="1600" dirty="0">
                <a:solidFill>
                  <a:schemeClr val="accent1">
                    <a:lumMod val="20000"/>
                    <a:lumOff val="80000"/>
                  </a:schemeClr>
                </a:solidFill>
              </a:rPr>
              <a:t>EU Energy Efficiency Directive (EED)  </a:t>
            </a:r>
            <a:r>
              <a:rPr lang="en-US" sz="1600" dirty="0" err="1">
                <a:solidFill>
                  <a:schemeClr val="accent1">
                    <a:lumMod val="20000"/>
                    <a:lumOff val="80000"/>
                  </a:schemeClr>
                </a:solidFill>
              </a:rPr>
              <a:t>REPowerEU</a:t>
            </a:r>
            <a:r>
              <a:rPr lang="en-US" sz="1600" dirty="0">
                <a:solidFill>
                  <a:schemeClr val="accent1">
                    <a:lumMod val="20000"/>
                    <a:lumOff val="80000"/>
                  </a:schemeClr>
                </a:solidFill>
              </a:rPr>
              <a:t> plan proposed</a:t>
            </a:r>
          </a:p>
        </p:txBody>
      </p:sp>
      <p:cxnSp>
        <p:nvCxnSpPr>
          <p:cNvPr id="71" name="Straight Connector 70">
            <a:extLst>
              <a:ext uri="{FF2B5EF4-FFF2-40B4-BE49-F238E27FC236}">
                <a16:creationId xmlns:a16="http://schemas.microsoft.com/office/drawing/2014/main" id="{A95B0710-B7C2-5A4C-48BF-1DFD5E06C02A}"/>
              </a:ext>
            </a:extLst>
          </p:cNvPr>
          <p:cNvCxnSpPr>
            <a:cxnSpLocks/>
          </p:cNvCxnSpPr>
          <p:nvPr/>
        </p:nvCxnSpPr>
        <p:spPr>
          <a:xfrm flipV="1">
            <a:off x="6162726" y="2707622"/>
            <a:ext cx="0" cy="312963"/>
          </a:xfrm>
          <a:prstGeom prst="line">
            <a:avLst/>
          </a:prstGeom>
          <a:ln w="19050">
            <a:solidFill>
              <a:srgbClr val="5D7373"/>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E13C61A9-1C9F-1918-FCBD-39D2DD00AF7F}"/>
              </a:ext>
            </a:extLst>
          </p:cNvPr>
          <p:cNvSpPr/>
          <p:nvPr/>
        </p:nvSpPr>
        <p:spPr>
          <a:xfrm>
            <a:off x="5389500" y="1183621"/>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F128D16-6A01-91D5-C7E0-8A851B68E46A}"/>
              </a:ext>
            </a:extLst>
          </p:cNvPr>
          <p:cNvSpPr/>
          <p:nvPr/>
        </p:nvSpPr>
        <p:spPr>
          <a:xfrm>
            <a:off x="5477606" y="1271727"/>
            <a:ext cx="1347788" cy="1347788"/>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08F47D6-C825-7F3B-2A18-2EBA49A67522}"/>
              </a:ext>
            </a:extLst>
          </p:cNvPr>
          <p:cNvSpPr/>
          <p:nvPr/>
        </p:nvSpPr>
        <p:spPr>
          <a:xfrm>
            <a:off x="5549044" y="1343165"/>
            <a:ext cx="1204912" cy="12049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c 86">
            <a:extLst>
              <a:ext uri="{FF2B5EF4-FFF2-40B4-BE49-F238E27FC236}">
                <a16:creationId xmlns:a16="http://schemas.microsoft.com/office/drawing/2014/main" id="{702D98B4-9183-C30F-2336-6A5F23B067E1}"/>
              </a:ext>
            </a:extLst>
          </p:cNvPr>
          <p:cNvSpPr/>
          <p:nvPr/>
        </p:nvSpPr>
        <p:spPr>
          <a:xfrm rot="8100000">
            <a:off x="5248984" y="1043105"/>
            <a:ext cx="1805032" cy="1805032"/>
          </a:xfrm>
          <a:prstGeom prst="arc">
            <a:avLst>
              <a:gd name="adj1" fmla="val 13451617"/>
              <a:gd name="adj2" fmla="val 2836592"/>
            </a:avLst>
          </a:prstGeom>
          <a:ln w="19050">
            <a:solidFill>
              <a:srgbClr val="5D73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Oval 87">
            <a:extLst>
              <a:ext uri="{FF2B5EF4-FFF2-40B4-BE49-F238E27FC236}">
                <a16:creationId xmlns:a16="http://schemas.microsoft.com/office/drawing/2014/main" id="{A0F77641-344D-8313-8ADC-8886E2A7D657}"/>
              </a:ext>
            </a:extLst>
          </p:cNvPr>
          <p:cNvSpPr/>
          <p:nvPr/>
        </p:nvSpPr>
        <p:spPr>
          <a:xfrm>
            <a:off x="6118502" y="3020585"/>
            <a:ext cx="93210" cy="93210"/>
          </a:xfrm>
          <a:prstGeom prst="ellipse">
            <a:avLst/>
          </a:prstGeom>
          <a:noFill/>
          <a:ln w="19050">
            <a:solidFill>
              <a:srgbClr val="5D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76955394-BCB6-E372-56C6-B9461959E2D8}"/>
              </a:ext>
            </a:extLst>
          </p:cNvPr>
          <p:cNvSpPr txBox="1"/>
          <p:nvPr/>
        </p:nvSpPr>
        <p:spPr>
          <a:xfrm>
            <a:off x="5004361" y="3215169"/>
            <a:ext cx="2316730" cy="830997"/>
          </a:xfrm>
          <a:prstGeom prst="rect">
            <a:avLst/>
          </a:prstGeom>
          <a:noFill/>
        </p:spPr>
        <p:txBody>
          <a:bodyPr wrap="square" rtlCol="0">
            <a:spAutoFit/>
          </a:bodyPr>
          <a:lstStyle/>
          <a:p>
            <a:pPr algn="ctr"/>
            <a:r>
              <a:rPr lang="en-GB" sz="1600" dirty="0">
                <a:solidFill>
                  <a:schemeClr val="accent1">
                    <a:lumMod val="20000"/>
                    <a:lumOff val="80000"/>
                  </a:schemeClr>
                </a:solidFill>
                <a:latin typeface="Tw Cen MT" panose="020B0602020104020603" pitchFamily="34" charset="0"/>
              </a:rPr>
              <a:t>Corporate Sustainability Due Diligence Directive</a:t>
            </a:r>
          </a:p>
          <a:p>
            <a:pPr algn="ctr"/>
            <a:r>
              <a:rPr lang="en-US" sz="1600" dirty="0">
                <a:solidFill>
                  <a:schemeClr val="accent1">
                    <a:lumMod val="20000"/>
                    <a:lumOff val="80000"/>
                  </a:schemeClr>
                </a:solidFill>
                <a:latin typeface="Tw Cen MT" panose="020B0602020104020603" pitchFamily="34" charset="0"/>
              </a:rPr>
              <a:t>(CSDDD) Adopted</a:t>
            </a:r>
          </a:p>
        </p:txBody>
      </p:sp>
      <p:cxnSp>
        <p:nvCxnSpPr>
          <p:cNvPr id="90" name="Straight Connector 89">
            <a:extLst>
              <a:ext uri="{FF2B5EF4-FFF2-40B4-BE49-F238E27FC236}">
                <a16:creationId xmlns:a16="http://schemas.microsoft.com/office/drawing/2014/main" id="{5A61D22D-A89A-2162-2F12-1776A76E8D13}"/>
              </a:ext>
            </a:extLst>
          </p:cNvPr>
          <p:cNvCxnSpPr>
            <a:cxnSpLocks/>
          </p:cNvCxnSpPr>
          <p:nvPr/>
        </p:nvCxnSpPr>
        <p:spPr>
          <a:xfrm flipV="1">
            <a:off x="8272514" y="4059391"/>
            <a:ext cx="0" cy="312963"/>
          </a:xfrm>
          <a:prstGeom prst="line">
            <a:avLst/>
          </a:prstGeom>
          <a:ln w="19050">
            <a:solidFill>
              <a:srgbClr val="05E1E7"/>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0BADD522-FD8A-B48F-5FA8-699D6DE72C86}"/>
              </a:ext>
            </a:extLst>
          </p:cNvPr>
          <p:cNvSpPr/>
          <p:nvPr/>
        </p:nvSpPr>
        <p:spPr>
          <a:xfrm>
            <a:off x="7499288" y="2535390"/>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8B4247D1-1C6E-2A80-9C8A-8F58A9307D52}"/>
              </a:ext>
            </a:extLst>
          </p:cNvPr>
          <p:cNvSpPr/>
          <p:nvPr/>
        </p:nvSpPr>
        <p:spPr>
          <a:xfrm>
            <a:off x="7587394" y="2623496"/>
            <a:ext cx="1347788" cy="1347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c 92">
            <a:extLst>
              <a:ext uri="{FF2B5EF4-FFF2-40B4-BE49-F238E27FC236}">
                <a16:creationId xmlns:a16="http://schemas.microsoft.com/office/drawing/2014/main" id="{17F23B83-8F3E-CA31-0725-A48F0F4712C2}"/>
              </a:ext>
            </a:extLst>
          </p:cNvPr>
          <p:cNvSpPr/>
          <p:nvPr/>
        </p:nvSpPr>
        <p:spPr>
          <a:xfrm rot="8100000">
            <a:off x="7358772" y="2394874"/>
            <a:ext cx="1805032" cy="1805032"/>
          </a:xfrm>
          <a:prstGeom prst="arc">
            <a:avLst>
              <a:gd name="adj1" fmla="val 13451617"/>
              <a:gd name="adj2" fmla="val 2836592"/>
            </a:avLst>
          </a:prstGeom>
          <a:ln w="19050">
            <a:solidFill>
              <a:srgbClr val="05E1E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Oval 93">
            <a:extLst>
              <a:ext uri="{FF2B5EF4-FFF2-40B4-BE49-F238E27FC236}">
                <a16:creationId xmlns:a16="http://schemas.microsoft.com/office/drawing/2014/main" id="{2DF80DAC-98D7-7319-C5A9-1083E1970BBA}"/>
              </a:ext>
            </a:extLst>
          </p:cNvPr>
          <p:cNvSpPr/>
          <p:nvPr/>
        </p:nvSpPr>
        <p:spPr>
          <a:xfrm>
            <a:off x="8228290" y="4372354"/>
            <a:ext cx="93210" cy="93210"/>
          </a:xfrm>
          <a:prstGeom prst="ellipse">
            <a:avLst/>
          </a:prstGeom>
          <a:noFill/>
          <a:ln w="19050">
            <a:solidFill>
              <a:srgbClr val="05E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95ACEC4F-2D93-E705-4E67-343EF1D8A4C7}"/>
              </a:ext>
            </a:extLst>
          </p:cNvPr>
          <p:cNvSpPr txBox="1"/>
          <p:nvPr/>
        </p:nvSpPr>
        <p:spPr>
          <a:xfrm>
            <a:off x="7481486" y="1913744"/>
            <a:ext cx="1524000" cy="584775"/>
          </a:xfrm>
          <a:prstGeom prst="rect">
            <a:avLst/>
          </a:prstGeom>
          <a:noFill/>
        </p:spPr>
        <p:txBody>
          <a:bodyPr wrap="square" rtlCol="0">
            <a:spAutoFit/>
          </a:bodyPr>
          <a:lstStyle/>
          <a:p>
            <a:pPr algn="ctr"/>
            <a:r>
              <a:rPr lang="en-US" sz="3200" b="1" dirty="0">
                <a:solidFill>
                  <a:srgbClr val="FFCF00"/>
                </a:solidFill>
                <a:latin typeface="Tw Cen MT" panose="020B0602020104020603" pitchFamily="34" charset="0"/>
              </a:rPr>
              <a:t>2022</a:t>
            </a:r>
          </a:p>
        </p:txBody>
      </p:sp>
      <p:sp>
        <p:nvSpPr>
          <p:cNvPr id="96" name="TextBox 95">
            <a:extLst>
              <a:ext uri="{FF2B5EF4-FFF2-40B4-BE49-F238E27FC236}">
                <a16:creationId xmlns:a16="http://schemas.microsoft.com/office/drawing/2014/main" id="{73C0E1D8-585E-CA31-23DD-68725D83F606}"/>
              </a:ext>
            </a:extLst>
          </p:cNvPr>
          <p:cNvSpPr txBox="1"/>
          <p:nvPr/>
        </p:nvSpPr>
        <p:spPr>
          <a:xfrm>
            <a:off x="7114149" y="4566938"/>
            <a:ext cx="2316730" cy="830997"/>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Tw Cen MT" panose="020B0602020104020603" pitchFamily="34" charset="0"/>
              </a:defRPr>
            </a:lvl1pPr>
          </a:lstStyle>
          <a:p>
            <a:r>
              <a:rPr lang="en-US" sz="1600" dirty="0">
                <a:solidFill>
                  <a:schemeClr val="accent1">
                    <a:lumMod val="20000"/>
                    <a:lumOff val="80000"/>
                  </a:schemeClr>
                </a:solidFill>
              </a:rPr>
              <a:t>Council of the EU adopts is </a:t>
            </a:r>
            <a:r>
              <a:rPr lang="en-US" sz="1600" i="1" dirty="0">
                <a:solidFill>
                  <a:schemeClr val="accent1">
                    <a:lumMod val="20000"/>
                    <a:lumOff val="80000"/>
                  </a:schemeClr>
                </a:solidFill>
              </a:rPr>
              <a:t>‘common position’ </a:t>
            </a:r>
            <a:r>
              <a:rPr lang="en-US" sz="1600" dirty="0">
                <a:solidFill>
                  <a:schemeClr val="accent1">
                    <a:lumMod val="20000"/>
                    <a:lumOff val="80000"/>
                  </a:schemeClr>
                </a:solidFill>
              </a:rPr>
              <a:t>on the AI Act - DORA</a:t>
            </a:r>
          </a:p>
        </p:txBody>
      </p:sp>
      <p:pic>
        <p:nvPicPr>
          <p:cNvPr id="102" name="Picture 101">
            <a:extLst>
              <a:ext uri="{FF2B5EF4-FFF2-40B4-BE49-F238E27FC236}">
                <a16:creationId xmlns:a16="http://schemas.microsoft.com/office/drawing/2014/main" id="{4BBD4C8C-AE88-E353-B814-93689158E67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34633" y="2851927"/>
            <a:ext cx="958603" cy="884862"/>
          </a:xfrm>
          <a:prstGeom prst="rect">
            <a:avLst/>
          </a:prstGeom>
        </p:spPr>
      </p:pic>
      <p:pic>
        <p:nvPicPr>
          <p:cNvPr id="116" name="Picture 115">
            <a:extLst>
              <a:ext uri="{FF2B5EF4-FFF2-40B4-BE49-F238E27FC236}">
                <a16:creationId xmlns:a16="http://schemas.microsoft.com/office/drawing/2014/main" id="{662042F2-E029-2082-AB69-ADB6D1CE83E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47879" y="1342406"/>
            <a:ext cx="1204913" cy="1204911"/>
          </a:xfrm>
          <a:prstGeom prst="ellipse">
            <a:avLst/>
          </a:prstGeom>
        </p:spPr>
      </p:pic>
      <p:pic>
        <p:nvPicPr>
          <p:cNvPr id="117" name="Picture 116">
            <a:extLst>
              <a:ext uri="{FF2B5EF4-FFF2-40B4-BE49-F238E27FC236}">
                <a16:creationId xmlns:a16="http://schemas.microsoft.com/office/drawing/2014/main" id="{3023E582-A7BC-21DE-BA22-B938BA1C35E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38217" y="2665760"/>
            <a:ext cx="1246142" cy="1256457"/>
          </a:xfrm>
          <a:prstGeom prst="ellipse">
            <a:avLst/>
          </a:prstGeom>
        </p:spPr>
      </p:pic>
    </p:spTree>
    <p:extLst>
      <p:ext uri="{BB962C8B-B14F-4D97-AF65-F5344CB8AC3E}">
        <p14:creationId xmlns:p14="http://schemas.microsoft.com/office/powerpoint/2010/main" val="1774173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anim calcmode="lin" valueType="num">
                                      <p:cBhvr>
                                        <p:cTn id="11" dur="500" fill="hold"/>
                                        <p:tgtEl>
                                          <p:spTgt spid="53"/>
                                        </p:tgtEl>
                                        <p:attrNameLst>
                                          <p:attrName>ppt_x</p:attrName>
                                        </p:attrNameLst>
                                      </p:cBhvr>
                                      <p:tavLst>
                                        <p:tav tm="0">
                                          <p:val>
                                            <p:strVal val="#ppt_x"/>
                                          </p:val>
                                        </p:tav>
                                        <p:tav tm="100000">
                                          <p:val>
                                            <p:strVal val="#ppt_x"/>
                                          </p:val>
                                        </p:tav>
                                      </p:tavLst>
                                    </p:anim>
                                    <p:anim calcmode="lin" valueType="num">
                                      <p:cBhvr>
                                        <p:cTn id="12" dur="500" fill="hold"/>
                                        <p:tgtEl>
                                          <p:spTgt spid="5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250"/>
                                        <p:tgtEl>
                                          <p:spTgt spid="6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500" fill="hold"/>
                                        <p:tgtEl>
                                          <p:spTgt spid="62"/>
                                        </p:tgtEl>
                                        <p:attrNameLst>
                                          <p:attrName>ppt_w</p:attrName>
                                        </p:attrNameLst>
                                      </p:cBhvr>
                                      <p:tavLst>
                                        <p:tav tm="0">
                                          <p:val>
                                            <p:fltVal val="0"/>
                                          </p:val>
                                        </p:tav>
                                        <p:tav tm="100000">
                                          <p:val>
                                            <p:strVal val="#ppt_w"/>
                                          </p:val>
                                        </p:tav>
                                      </p:tavLst>
                                    </p:anim>
                                    <p:anim calcmode="lin" valueType="num">
                                      <p:cBhvr>
                                        <p:cTn id="20" dur="500" fill="hold"/>
                                        <p:tgtEl>
                                          <p:spTgt spid="62"/>
                                        </p:tgtEl>
                                        <p:attrNameLst>
                                          <p:attrName>ppt_h</p:attrName>
                                        </p:attrNameLst>
                                      </p:cBhvr>
                                      <p:tavLst>
                                        <p:tav tm="0">
                                          <p:val>
                                            <p:fltVal val="0"/>
                                          </p:val>
                                        </p:tav>
                                        <p:tav tm="100000">
                                          <p:val>
                                            <p:strVal val="#ppt_h"/>
                                          </p:val>
                                        </p:tav>
                                      </p:tavLst>
                                    </p:anim>
                                    <p:animEffect transition="in" filter="fade">
                                      <p:cBhvr>
                                        <p:cTn id="21" dur="500"/>
                                        <p:tgtEl>
                                          <p:spTgt spid="62"/>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63"/>
                                        </p:tgtEl>
                                        <p:attrNameLst>
                                          <p:attrName>style.visibility</p:attrName>
                                        </p:attrNameLst>
                                      </p:cBhvr>
                                      <p:to>
                                        <p:strVal val="visible"/>
                                      </p:to>
                                    </p:set>
                                    <p:anim calcmode="lin" valueType="num">
                                      <p:cBhvr>
                                        <p:cTn id="24" dur="500" fill="hold"/>
                                        <p:tgtEl>
                                          <p:spTgt spid="63"/>
                                        </p:tgtEl>
                                        <p:attrNameLst>
                                          <p:attrName>ppt_w</p:attrName>
                                        </p:attrNameLst>
                                      </p:cBhvr>
                                      <p:tavLst>
                                        <p:tav tm="0">
                                          <p:val>
                                            <p:fltVal val="0"/>
                                          </p:val>
                                        </p:tav>
                                        <p:tav tm="100000">
                                          <p:val>
                                            <p:strVal val="#ppt_w"/>
                                          </p:val>
                                        </p:tav>
                                      </p:tavLst>
                                    </p:anim>
                                    <p:anim calcmode="lin" valueType="num">
                                      <p:cBhvr>
                                        <p:cTn id="25" dur="500" fill="hold"/>
                                        <p:tgtEl>
                                          <p:spTgt spid="63"/>
                                        </p:tgtEl>
                                        <p:attrNameLst>
                                          <p:attrName>ppt_h</p:attrName>
                                        </p:attrNameLst>
                                      </p:cBhvr>
                                      <p:tavLst>
                                        <p:tav tm="0">
                                          <p:val>
                                            <p:fltVal val="0"/>
                                          </p:val>
                                        </p:tav>
                                        <p:tav tm="100000">
                                          <p:val>
                                            <p:strVal val="#ppt_h"/>
                                          </p:val>
                                        </p:tav>
                                      </p:tavLst>
                                    </p:anim>
                                    <p:animEffect transition="in" filter="fade">
                                      <p:cBhvr>
                                        <p:cTn id="26" dur="500"/>
                                        <p:tgtEl>
                                          <p:spTgt spid="63"/>
                                        </p:tgtEl>
                                      </p:cBhvr>
                                    </p:animEffect>
                                  </p:childTnLst>
                                </p:cTn>
                              </p:par>
                            </p:childTnLst>
                          </p:cTn>
                        </p:par>
                        <p:par>
                          <p:cTn id="27" fill="hold">
                            <p:stCondLst>
                              <p:cond delay="1250"/>
                            </p:stCondLst>
                            <p:childTnLst>
                              <p:par>
                                <p:cTn id="28" presetID="1" presetClass="entr" presetSubtype="0" fill="hold" nodeType="afterEffect">
                                  <p:stCondLst>
                                    <p:cond delay="0"/>
                                  </p:stCondLst>
                                  <p:childTnLst>
                                    <p:set>
                                      <p:cBhvr>
                                        <p:cTn id="29" dur="1" fill="hold">
                                          <p:stCondLst>
                                            <p:cond delay="0"/>
                                          </p:stCondLst>
                                        </p:cTn>
                                        <p:tgtEl>
                                          <p:spTgt spid="102"/>
                                        </p:tgtEl>
                                        <p:attrNameLst>
                                          <p:attrName>style.visibility</p:attrName>
                                        </p:attrNameLst>
                                      </p:cBhvr>
                                      <p:to>
                                        <p:strVal val="visible"/>
                                      </p:to>
                                    </p:set>
                                  </p:childTnLst>
                                </p:cTn>
                              </p:par>
                            </p:childTnLst>
                          </p:cTn>
                        </p:par>
                        <p:par>
                          <p:cTn id="30" fill="hold">
                            <p:stCondLst>
                              <p:cond delay="1250"/>
                            </p:stCondLst>
                            <p:childTnLst>
                              <p:par>
                                <p:cTn id="31" presetID="47" presetClass="entr" presetSubtype="0"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anim calcmode="lin" valueType="num">
                                      <p:cBhvr>
                                        <p:cTn id="34" dur="500" fill="hold"/>
                                        <p:tgtEl>
                                          <p:spTgt spid="66"/>
                                        </p:tgtEl>
                                        <p:attrNameLst>
                                          <p:attrName>ppt_x</p:attrName>
                                        </p:attrNameLst>
                                      </p:cBhvr>
                                      <p:tavLst>
                                        <p:tav tm="0">
                                          <p:val>
                                            <p:strVal val="#ppt_x"/>
                                          </p:val>
                                        </p:tav>
                                        <p:tav tm="100000">
                                          <p:val>
                                            <p:strVal val="#ppt_x"/>
                                          </p:val>
                                        </p:tav>
                                      </p:tavLst>
                                    </p:anim>
                                    <p:anim calcmode="lin" valueType="num">
                                      <p:cBhvr>
                                        <p:cTn id="35" dur="500" fill="hold"/>
                                        <p:tgtEl>
                                          <p:spTgt spid="66"/>
                                        </p:tgtEl>
                                        <p:attrNameLst>
                                          <p:attrName>ppt_y</p:attrName>
                                        </p:attrNameLst>
                                      </p:cBhvr>
                                      <p:tavLst>
                                        <p:tav tm="0">
                                          <p:val>
                                            <p:strVal val="#ppt_y-.1"/>
                                          </p:val>
                                        </p:tav>
                                        <p:tav tm="100000">
                                          <p:val>
                                            <p:strVal val="#ppt_y"/>
                                          </p:val>
                                        </p:tav>
                                      </p:tavLst>
                                    </p:anim>
                                  </p:childTnLst>
                                </p:cTn>
                              </p:par>
                            </p:childTnLst>
                          </p:cTn>
                        </p:par>
                        <p:par>
                          <p:cTn id="36" fill="hold">
                            <p:stCondLst>
                              <p:cond delay="1750"/>
                            </p:stCondLst>
                            <p:childTnLst>
                              <p:par>
                                <p:cTn id="37" presetID="22" presetClass="entr" presetSubtype="1"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up)">
                                      <p:cBhvr>
                                        <p:cTn id="39" dur="250"/>
                                        <p:tgtEl>
                                          <p:spTgt spid="6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p:cTn id="43" dur="250" fill="hold"/>
                                        <p:tgtEl>
                                          <p:spTgt spid="65"/>
                                        </p:tgtEl>
                                        <p:attrNameLst>
                                          <p:attrName>ppt_w</p:attrName>
                                        </p:attrNameLst>
                                      </p:cBhvr>
                                      <p:tavLst>
                                        <p:tav tm="0">
                                          <p:val>
                                            <p:fltVal val="0"/>
                                          </p:val>
                                        </p:tav>
                                        <p:tav tm="100000">
                                          <p:val>
                                            <p:strVal val="#ppt_w"/>
                                          </p:val>
                                        </p:tav>
                                      </p:tavLst>
                                    </p:anim>
                                    <p:anim calcmode="lin" valueType="num">
                                      <p:cBhvr>
                                        <p:cTn id="44" dur="250" fill="hold"/>
                                        <p:tgtEl>
                                          <p:spTgt spid="65"/>
                                        </p:tgtEl>
                                        <p:attrNameLst>
                                          <p:attrName>ppt_h</p:attrName>
                                        </p:attrNameLst>
                                      </p:cBhvr>
                                      <p:tavLst>
                                        <p:tav tm="0">
                                          <p:val>
                                            <p:fltVal val="0"/>
                                          </p:val>
                                        </p:tav>
                                        <p:tav tm="100000">
                                          <p:val>
                                            <p:strVal val="#ppt_h"/>
                                          </p:val>
                                        </p:tav>
                                      </p:tavLst>
                                    </p:anim>
                                    <p:animEffect transition="in" filter="fade">
                                      <p:cBhvr>
                                        <p:cTn id="45" dur="250"/>
                                        <p:tgtEl>
                                          <p:spTgt spid="65"/>
                                        </p:tgtEl>
                                      </p:cBhvr>
                                    </p:animEffect>
                                  </p:childTnLst>
                                </p:cTn>
                              </p:par>
                            </p:childTnLst>
                          </p:cTn>
                        </p:par>
                        <p:par>
                          <p:cTn id="46" fill="hold">
                            <p:stCondLst>
                              <p:cond delay="2250"/>
                            </p:stCondLst>
                            <p:childTnLst>
                              <p:par>
                                <p:cTn id="47" presetID="42"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250"/>
                                        <p:tgtEl>
                                          <p:spTgt spid="67"/>
                                        </p:tgtEl>
                                      </p:cBhvr>
                                    </p:animEffect>
                                    <p:anim calcmode="lin" valueType="num">
                                      <p:cBhvr>
                                        <p:cTn id="50" dur="250" fill="hold"/>
                                        <p:tgtEl>
                                          <p:spTgt spid="67"/>
                                        </p:tgtEl>
                                        <p:attrNameLst>
                                          <p:attrName>ppt_x</p:attrName>
                                        </p:attrNameLst>
                                      </p:cBhvr>
                                      <p:tavLst>
                                        <p:tav tm="0">
                                          <p:val>
                                            <p:strVal val="#ppt_x"/>
                                          </p:val>
                                        </p:tav>
                                        <p:tav tm="100000">
                                          <p:val>
                                            <p:strVal val="#ppt_x"/>
                                          </p:val>
                                        </p:tav>
                                      </p:tavLst>
                                    </p:anim>
                                    <p:anim calcmode="lin" valueType="num">
                                      <p:cBhvr>
                                        <p:cTn id="51" dur="250" fill="hold"/>
                                        <p:tgtEl>
                                          <p:spTgt spid="67"/>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22" presetClass="entr" presetSubtype="4"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down)">
                                      <p:cBhvr>
                                        <p:cTn id="55" dur="250"/>
                                        <p:tgtEl>
                                          <p:spTgt spid="61"/>
                                        </p:tgtEl>
                                      </p:cBhvr>
                                    </p:animEffect>
                                  </p:childTnLst>
                                </p:cTn>
                              </p:par>
                            </p:childTnLst>
                          </p:cTn>
                        </p:par>
                        <p:par>
                          <p:cTn id="56" fill="hold">
                            <p:stCondLst>
                              <p:cond delay="2750"/>
                            </p:stCondLst>
                            <p:childTnLst>
                              <p:par>
                                <p:cTn id="57" presetID="10" presetClass="entr" presetSubtype="0"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fade">
                                      <p:cBhvr>
                                        <p:cTn id="59" dur="250"/>
                                        <p:tgtEl>
                                          <p:spTgt spid="8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500" fill="hold"/>
                                        <p:tgtEl>
                                          <p:spTgt spid="74"/>
                                        </p:tgtEl>
                                        <p:attrNameLst>
                                          <p:attrName>ppt_w</p:attrName>
                                        </p:attrNameLst>
                                      </p:cBhvr>
                                      <p:tavLst>
                                        <p:tav tm="0">
                                          <p:val>
                                            <p:fltVal val="0"/>
                                          </p:val>
                                        </p:tav>
                                        <p:tav tm="100000">
                                          <p:val>
                                            <p:strVal val="#ppt_w"/>
                                          </p:val>
                                        </p:tav>
                                      </p:tavLst>
                                    </p:anim>
                                    <p:anim calcmode="lin" valueType="num">
                                      <p:cBhvr>
                                        <p:cTn id="63" dur="500" fill="hold"/>
                                        <p:tgtEl>
                                          <p:spTgt spid="74"/>
                                        </p:tgtEl>
                                        <p:attrNameLst>
                                          <p:attrName>ppt_h</p:attrName>
                                        </p:attrNameLst>
                                      </p:cBhvr>
                                      <p:tavLst>
                                        <p:tav tm="0">
                                          <p:val>
                                            <p:fltVal val="0"/>
                                          </p:val>
                                        </p:tav>
                                        <p:tav tm="100000">
                                          <p:val>
                                            <p:strVal val="#ppt_h"/>
                                          </p:val>
                                        </p:tav>
                                      </p:tavLst>
                                    </p:anim>
                                    <p:animEffect transition="in" filter="fade">
                                      <p:cBhvr>
                                        <p:cTn id="64" dur="500"/>
                                        <p:tgtEl>
                                          <p:spTgt spid="74"/>
                                        </p:tgtEl>
                                      </p:cBhvr>
                                    </p:animEffect>
                                  </p:childTnLst>
                                </p:cTn>
                              </p:par>
                              <p:par>
                                <p:cTn id="65" presetID="53" presetClass="entr" presetSubtype="16" fill="hold" grpId="0" nodeType="withEffect">
                                  <p:stCondLst>
                                    <p:cond delay="250"/>
                                  </p:stCondLst>
                                  <p:childTnLst>
                                    <p:set>
                                      <p:cBhvr>
                                        <p:cTn id="66" dur="1" fill="hold">
                                          <p:stCondLst>
                                            <p:cond delay="0"/>
                                          </p:stCondLst>
                                        </p:cTn>
                                        <p:tgtEl>
                                          <p:spTgt spid="85"/>
                                        </p:tgtEl>
                                        <p:attrNameLst>
                                          <p:attrName>style.visibility</p:attrName>
                                        </p:attrNameLst>
                                      </p:cBhvr>
                                      <p:to>
                                        <p:strVal val="visible"/>
                                      </p:to>
                                    </p:set>
                                    <p:anim calcmode="lin" valueType="num">
                                      <p:cBhvr>
                                        <p:cTn id="67" dur="500" fill="hold"/>
                                        <p:tgtEl>
                                          <p:spTgt spid="85"/>
                                        </p:tgtEl>
                                        <p:attrNameLst>
                                          <p:attrName>ppt_w</p:attrName>
                                        </p:attrNameLst>
                                      </p:cBhvr>
                                      <p:tavLst>
                                        <p:tav tm="0">
                                          <p:val>
                                            <p:fltVal val="0"/>
                                          </p:val>
                                        </p:tav>
                                        <p:tav tm="100000">
                                          <p:val>
                                            <p:strVal val="#ppt_w"/>
                                          </p:val>
                                        </p:tav>
                                      </p:tavLst>
                                    </p:anim>
                                    <p:anim calcmode="lin" valueType="num">
                                      <p:cBhvr>
                                        <p:cTn id="68" dur="500" fill="hold"/>
                                        <p:tgtEl>
                                          <p:spTgt spid="85"/>
                                        </p:tgtEl>
                                        <p:attrNameLst>
                                          <p:attrName>ppt_h</p:attrName>
                                        </p:attrNameLst>
                                      </p:cBhvr>
                                      <p:tavLst>
                                        <p:tav tm="0">
                                          <p:val>
                                            <p:fltVal val="0"/>
                                          </p:val>
                                        </p:tav>
                                        <p:tav tm="100000">
                                          <p:val>
                                            <p:strVal val="#ppt_h"/>
                                          </p:val>
                                        </p:tav>
                                      </p:tavLst>
                                    </p:anim>
                                    <p:animEffect transition="in" filter="fade">
                                      <p:cBhvr>
                                        <p:cTn id="69" dur="500"/>
                                        <p:tgtEl>
                                          <p:spTgt spid="85"/>
                                        </p:tgtEl>
                                      </p:cBhvr>
                                    </p:animEffect>
                                  </p:childTnLst>
                                </p:cTn>
                              </p:par>
                              <p:par>
                                <p:cTn id="70" presetID="53" presetClass="entr" presetSubtype="16" fill="hold" grpId="0" nodeType="withEffect">
                                  <p:stCondLst>
                                    <p:cond delay="500"/>
                                  </p:stCondLst>
                                  <p:childTnLst>
                                    <p:set>
                                      <p:cBhvr>
                                        <p:cTn id="71" dur="1" fill="hold">
                                          <p:stCondLst>
                                            <p:cond delay="0"/>
                                          </p:stCondLst>
                                        </p:cTn>
                                        <p:tgtEl>
                                          <p:spTgt spid="86"/>
                                        </p:tgtEl>
                                        <p:attrNameLst>
                                          <p:attrName>style.visibility</p:attrName>
                                        </p:attrNameLst>
                                      </p:cBhvr>
                                      <p:to>
                                        <p:strVal val="visible"/>
                                      </p:to>
                                    </p:set>
                                    <p:anim calcmode="lin" valueType="num">
                                      <p:cBhvr>
                                        <p:cTn id="72" dur="500" fill="hold"/>
                                        <p:tgtEl>
                                          <p:spTgt spid="86"/>
                                        </p:tgtEl>
                                        <p:attrNameLst>
                                          <p:attrName>ppt_w</p:attrName>
                                        </p:attrNameLst>
                                      </p:cBhvr>
                                      <p:tavLst>
                                        <p:tav tm="0">
                                          <p:val>
                                            <p:fltVal val="0"/>
                                          </p:val>
                                        </p:tav>
                                        <p:tav tm="100000">
                                          <p:val>
                                            <p:strVal val="#ppt_w"/>
                                          </p:val>
                                        </p:tav>
                                      </p:tavLst>
                                    </p:anim>
                                    <p:anim calcmode="lin" valueType="num">
                                      <p:cBhvr>
                                        <p:cTn id="73" dur="500" fill="hold"/>
                                        <p:tgtEl>
                                          <p:spTgt spid="86"/>
                                        </p:tgtEl>
                                        <p:attrNameLst>
                                          <p:attrName>ppt_h</p:attrName>
                                        </p:attrNameLst>
                                      </p:cBhvr>
                                      <p:tavLst>
                                        <p:tav tm="0">
                                          <p:val>
                                            <p:fltVal val="0"/>
                                          </p:val>
                                        </p:tav>
                                        <p:tav tm="100000">
                                          <p:val>
                                            <p:strVal val="#ppt_h"/>
                                          </p:val>
                                        </p:tav>
                                      </p:tavLst>
                                    </p:anim>
                                    <p:animEffect transition="in" filter="fade">
                                      <p:cBhvr>
                                        <p:cTn id="74" dur="500"/>
                                        <p:tgtEl>
                                          <p:spTgt spid="86"/>
                                        </p:tgtEl>
                                      </p:cBhvr>
                                    </p:animEffect>
                                  </p:childTnLst>
                                </p:cTn>
                              </p:par>
                            </p:childTnLst>
                          </p:cTn>
                        </p:par>
                        <p:par>
                          <p:cTn id="75" fill="hold">
                            <p:stCondLst>
                              <p:cond delay="3750"/>
                            </p:stCondLst>
                            <p:childTnLst>
                              <p:par>
                                <p:cTn id="76" presetID="1" presetClass="entr" presetSubtype="0" fill="hold" nodeType="afterEffect">
                                  <p:stCondLst>
                                    <p:cond delay="0"/>
                                  </p:stCondLst>
                                  <p:childTnLst>
                                    <p:set>
                                      <p:cBhvr>
                                        <p:cTn id="77" dur="1" fill="hold">
                                          <p:stCondLst>
                                            <p:cond delay="0"/>
                                          </p:stCondLst>
                                        </p:cTn>
                                        <p:tgtEl>
                                          <p:spTgt spid="116"/>
                                        </p:tgtEl>
                                        <p:attrNameLst>
                                          <p:attrName>style.visibility</p:attrName>
                                        </p:attrNameLst>
                                      </p:cBhvr>
                                      <p:to>
                                        <p:strVal val="visible"/>
                                      </p:to>
                                    </p:set>
                                  </p:childTnLst>
                                </p:cTn>
                              </p:par>
                            </p:childTnLst>
                          </p:cTn>
                        </p:par>
                        <p:par>
                          <p:cTn id="78" fill="hold">
                            <p:stCondLst>
                              <p:cond delay="3750"/>
                            </p:stCondLst>
                            <p:childTnLst>
                              <p:par>
                                <p:cTn id="79" presetID="47"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250"/>
                                        <p:tgtEl>
                                          <p:spTgt spid="58"/>
                                        </p:tgtEl>
                                      </p:cBhvr>
                                    </p:animEffect>
                                    <p:anim calcmode="lin" valueType="num">
                                      <p:cBhvr>
                                        <p:cTn id="82" dur="250" fill="hold"/>
                                        <p:tgtEl>
                                          <p:spTgt spid="58"/>
                                        </p:tgtEl>
                                        <p:attrNameLst>
                                          <p:attrName>ppt_x</p:attrName>
                                        </p:attrNameLst>
                                      </p:cBhvr>
                                      <p:tavLst>
                                        <p:tav tm="0">
                                          <p:val>
                                            <p:strVal val="#ppt_x"/>
                                          </p:val>
                                        </p:tav>
                                        <p:tav tm="100000">
                                          <p:val>
                                            <p:strVal val="#ppt_x"/>
                                          </p:val>
                                        </p:tav>
                                      </p:tavLst>
                                    </p:anim>
                                    <p:anim calcmode="lin" valueType="num">
                                      <p:cBhvr>
                                        <p:cTn id="83" dur="250" fill="hold"/>
                                        <p:tgtEl>
                                          <p:spTgt spid="58"/>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up)">
                                      <p:cBhvr>
                                        <p:cTn id="87" dur="250"/>
                                        <p:tgtEl>
                                          <p:spTgt spid="71"/>
                                        </p:tgtEl>
                                      </p:cBhvr>
                                    </p:animEffect>
                                  </p:childTnLst>
                                </p:cTn>
                              </p:par>
                            </p:childTnLst>
                          </p:cTn>
                        </p:par>
                        <p:par>
                          <p:cTn id="88" fill="hold">
                            <p:stCondLst>
                              <p:cond delay="4250"/>
                            </p:stCondLst>
                            <p:childTnLst>
                              <p:par>
                                <p:cTn id="89" presetID="53" presetClass="entr" presetSubtype="16" fill="hold" grpId="0" nodeType="afterEffect">
                                  <p:stCondLst>
                                    <p:cond delay="0"/>
                                  </p:stCondLst>
                                  <p:childTnLst>
                                    <p:set>
                                      <p:cBhvr>
                                        <p:cTn id="90" dur="1" fill="hold">
                                          <p:stCondLst>
                                            <p:cond delay="0"/>
                                          </p:stCondLst>
                                        </p:cTn>
                                        <p:tgtEl>
                                          <p:spTgt spid="88"/>
                                        </p:tgtEl>
                                        <p:attrNameLst>
                                          <p:attrName>style.visibility</p:attrName>
                                        </p:attrNameLst>
                                      </p:cBhvr>
                                      <p:to>
                                        <p:strVal val="visible"/>
                                      </p:to>
                                    </p:set>
                                    <p:anim calcmode="lin" valueType="num">
                                      <p:cBhvr>
                                        <p:cTn id="91" dur="250" fill="hold"/>
                                        <p:tgtEl>
                                          <p:spTgt spid="88"/>
                                        </p:tgtEl>
                                        <p:attrNameLst>
                                          <p:attrName>ppt_w</p:attrName>
                                        </p:attrNameLst>
                                      </p:cBhvr>
                                      <p:tavLst>
                                        <p:tav tm="0">
                                          <p:val>
                                            <p:fltVal val="0"/>
                                          </p:val>
                                        </p:tav>
                                        <p:tav tm="100000">
                                          <p:val>
                                            <p:strVal val="#ppt_w"/>
                                          </p:val>
                                        </p:tav>
                                      </p:tavLst>
                                    </p:anim>
                                    <p:anim calcmode="lin" valueType="num">
                                      <p:cBhvr>
                                        <p:cTn id="92" dur="250" fill="hold"/>
                                        <p:tgtEl>
                                          <p:spTgt spid="88"/>
                                        </p:tgtEl>
                                        <p:attrNameLst>
                                          <p:attrName>ppt_h</p:attrName>
                                        </p:attrNameLst>
                                      </p:cBhvr>
                                      <p:tavLst>
                                        <p:tav tm="0">
                                          <p:val>
                                            <p:fltVal val="0"/>
                                          </p:val>
                                        </p:tav>
                                        <p:tav tm="100000">
                                          <p:val>
                                            <p:strVal val="#ppt_h"/>
                                          </p:val>
                                        </p:tav>
                                      </p:tavLst>
                                    </p:anim>
                                    <p:animEffect transition="in" filter="fade">
                                      <p:cBhvr>
                                        <p:cTn id="93" dur="250"/>
                                        <p:tgtEl>
                                          <p:spTgt spid="88"/>
                                        </p:tgtEl>
                                      </p:cBhvr>
                                    </p:animEffect>
                                  </p:childTnLst>
                                </p:cTn>
                              </p:par>
                            </p:childTnLst>
                          </p:cTn>
                        </p:par>
                        <p:par>
                          <p:cTn id="94" fill="hold">
                            <p:stCondLst>
                              <p:cond delay="4500"/>
                            </p:stCondLst>
                            <p:childTnLst>
                              <p:par>
                                <p:cTn id="95" presetID="42" presetClass="entr" presetSubtype="0" fill="hold" grpId="0" nodeType="afterEffect">
                                  <p:stCondLst>
                                    <p:cond delay="0"/>
                                  </p:stCondLst>
                                  <p:childTnLst>
                                    <p:set>
                                      <p:cBhvr>
                                        <p:cTn id="96" dur="1" fill="hold">
                                          <p:stCondLst>
                                            <p:cond delay="0"/>
                                          </p:stCondLst>
                                        </p:cTn>
                                        <p:tgtEl>
                                          <p:spTgt spid="89"/>
                                        </p:tgtEl>
                                        <p:attrNameLst>
                                          <p:attrName>style.visibility</p:attrName>
                                        </p:attrNameLst>
                                      </p:cBhvr>
                                      <p:to>
                                        <p:strVal val="visible"/>
                                      </p:to>
                                    </p:set>
                                    <p:animEffect transition="in" filter="fade">
                                      <p:cBhvr>
                                        <p:cTn id="97" dur="500"/>
                                        <p:tgtEl>
                                          <p:spTgt spid="89"/>
                                        </p:tgtEl>
                                      </p:cBhvr>
                                    </p:animEffect>
                                    <p:anim calcmode="lin" valueType="num">
                                      <p:cBhvr>
                                        <p:cTn id="98" dur="500" fill="hold"/>
                                        <p:tgtEl>
                                          <p:spTgt spid="89"/>
                                        </p:tgtEl>
                                        <p:attrNameLst>
                                          <p:attrName>ppt_x</p:attrName>
                                        </p:attrNameLst>
                                      </p:cBhvr>
                                      <p:tavLst>
                                        <p:tav tm="0">
                                          <p:val>
                                            <p:strVal val="#ppt_x"/>
                                          </p:val>
                                        </p:tav>
                                        <p:tav tm="100000">
                                          <p:val>
                                            <p:strVal val="#ppt_x"/>
                                          </p:val>
                                        </p:tav>
                                      </p:tavLst>
                                    </p:anim>
                                    <p:anim calcmode="lin" valueType="num">
                                      <p:cBhvr>
                                        <p:cTn id="99" dur="500" fill="hold"/>
                                        <p:tgtEl>
                                          <p:spTgt spid="89"/>
                                        </p:tgtEl>
                                        <p:attrNameLst>
                                          <p:attrName>ppt_y</p:attrName>
                                        </p:attrNameLst>
                                      </p:cBhvr>
                                      <p:tavLst>
                                        <p:tav tm="0">
                                          <p:val>
                                            <p:strVal val="#ppt_y+.1"/>
                                          </p:val>
                                        </p:tav>
                                        <p:tav tm="100000">
                                          <p:val>
                                            <p:strVal val="#ppt_y"/>
                                          </p:val>
                                        </p:tav>
                                      </p:tavLst>
                                    </p:anim>
                                  </p:childTnLst>
                                </p:cTn>
                              </p:par>
                            </p:childTnLst>
                          </p:cTn>
                        </p:par>
                        <p:par>
                          <p:cTn id="100" fill="hold">
                            <p:stCondLst>
                              <p:cond delay="5000"/>
                            </p:stCondLst>
                            <p:childTnLst>
                              <p:par>
                                <p:cTn id="101" presetID="22" presetClass="entr" presetSubtype="1" fill="hold" nodeType="afterEffect">
                                  <p:stCondLst>
                                    <p:cond delay="0"/>
                                  </p:stCondLst>
                                  <p:childTnLst>
                                    <p:set>
                                      <p:cBhvr>
                                        <p:cTn id="102" dur="1" fill="hold">
                                          <p:stCondLst>
                                            <p:cond delay="0"/>
                                          </p:stCondLst>
                                        </p:cTn>
                                        <p:tgtEl>
                                          <p:spTgt spid="59"/>
                                        </p:tgtEl>
                                        <p:attrNameLst>
                                          <p:attrName>style.visibility</p:attrName>
                                        </p:attrNameLst>
                                      </p:cBhvr>
                                      <p:to>
                                        <p:strVal val="visible"/>
                                      </p:to>
                                    </p:set>
                                    <p:animEffect transition="in" filter="wipe(up)">
                                      <p:cBhvr>
                                        <p:cTn id="103" dur="250"/>
                                        <p:tgtEl>
                                          <p:spTgt spid="59"/>
                                        </p:tgtEl>
                                      </p:cBhvr>
                                    </p:animEffect>
                                  </p:childTnLst>
                                </p:cTn>
                              </p:par>
                            </p:childTnLst>
                          </p:cTn>
                        </p:par>
                        <p:par>
                          <p:cTn id="104" fill="hold">
                            <p:stCondLst>
                              <p:cond delay="5250"/>
                            </p:stCondLst>
                            <p:childTnLst>
                              <p:par>
                                <p:cTn id="105" presetID="10" presetClass="entr" presetSubtype="0" fill="hold" grpId="0"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fade">
                                      <p:cBhvr>
                                        <p:cTn id="107" dur="250"/>
                                        <p:tgtEl>
                                          <p:spTgt spid="93"/>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91"/>
                                        </p:tgtEl>
                                        <p:attrNameLst>
                                          <p:attrName>style.visibility</p:attrName>
                                        </p:attrNameLst>
                                      </p:cBhvr>
                                      <p:to>
                                        <p:strVal val="visible"/>
                                      </p:to>
                                    </p:set>
                                    <p:anim calcmode="lin" valueType="num">
                                      <p:cBhvr>
                                        <p:cTn id="110" dur="500" fill="hold"/>
                                        <p:tgtEl>
                                          <p:spTgt spid="91"/>
                                        </p:tgtEl>
                                        <p:attrNameLst>
                                          <p:attrName>ppt_w</p:attrName>
                                        </p:attrNameLst>
                                      </p:cBhvr>
                                      <p:tavLst>
                                        <p:tav tm="0">
                                          <p:val>
                                            <p:fltVal val="0"/>
                                          </p:val>
                                        </p:tav>
                                        <p:tav tm="100000">
                                          <p:val>
                                            <p:strVal val="#ppt_w"/>
                                          </p:val>
                                        </p:tav>
                                      </p:tavLst>
                                    </p:anim>
                                    <p:anim calcmode="lin" valueType="num">
                                      <p:cBhvr>
                                        <p:cTn id="111" dur="500" fill="hold"/>
                                        <p:tgtEl>
                                          <p:spTgt spid="91"/>
                                        </p:tgtEl>
                                        <p:attrNameLst>
                                          <p:attrName>ppt_h</p:attrName>
                                        </p:attrNameLst>
                                      </p:cBhvr>
                                      <p:tavLst>
                                        <p:tav tm="0">
                                          <p:val>
                                            <p:fltVal val="0"/>
                                          </p:val>
                                        </p:tav>
                                        <p:tav tm="100000">
                                          <p:val>
                                            <p:strVal val="#ppt_h"/>
                                          </p:val>
                                        </p:tav>
                                      </p:tavLst>
                                    </p:anim>
                                    <p:animEffect transition="in" filter="fade">
                                      <p:cBhvr>
                                        <p:cTn id="112" dur="500"/>
                                        <p:tgtEl>
                                          <p:spTgt spid="91"/>
                                        </p:tgtEl>
                                      </p:cBhvr>
                                    </p:animEffect>
                                  </p:childTnLst>
                                </p:cTn>
                              </p:par>
                              <p:par>
                                <p:cTn id="113" presetID="53" presetClass="entr" presetSubtype="16" fill="hold" grpId="0" nodeType="withEffect">
                                  <p:stCondLst>
                                    <p:cond delay="250"/>
                                  </p:stCondLst>
                                  <p:childTnLst>
                                    <p:set>
                                      <p:cBhvr>
                                        <p:cTn id="114" dur="1" fill="hold">
                                          <p:stCondLst>
                                            <p:cond delay="0"/>
                                          </p:stCondLst>
                                        </p:cTn>
                                        <p:tgtEl>
                                          <p:spTgt spid="92"/>
                                        </p:tgtEl>
                                        <p:attrNameLst>
                                          <p:attrName>style.visibility</p:attrName>
                                        </p:attrNameLst>
                                      </p:cBhvr>
                                      <p:to>
                                        <p:strVal val="visible"/>
                                      </p:to>
                                    </p:set>
                                    <p:anim calcmode="lin" valueType="num">
                                      <p:cBhvr>
                                        <p:cTn id="115" dur="500" fill="hold"/>
                                        <p:tgtEl>
                                          <p:spTgt spid="92"/>
                                        </p:tgtEl>
                                        <p:attrNameLst>
                                          <p:attrName>ppt_w</p:attrName>
                                        </p:attrNameLst>
                                      </p:cBhvr>
                                      <p:tavLst>
                                        <p:tav tm="0">
                                          <p:val>
                                            <p:fltVal val="0"/>
                                          </p:val>
                                        </p:tav>
                                        <p:tav tm="100000">
                                          <p:val>
                                            <p:strVal val="#ppt_w"/>
                                          </p:val>
                                        </p:tav>
                                      </p:tavLst>
                                    </p:anim>
                                    <p:anim calcmode="lin" valueType="num">
                                      <p:cBhvr>
                                        <p:cTn id="116" dur="500" fill="hold"/>
                                        <p:tgtEl>
                                          <p:spTgt spid="92"/>
                                        </p:tgtEl>
                                        <p:attrNameLst>
                                          <p:attrName>ppt_h</p:attrName>
                                        </p:attrNameLst>
                                      </p:cBhvr>
                                      <p:tavLst>
                                        <p:tav tm="0">
                                          <p:val>
                                            <p:fltVal val="0"/>
                                          </p:val>
                                        </p:tav>
                                        <p:tav tm="100000">
                                          <p:val>
                                            <p:strVal val="#ppt_h"/>
                                          </p:val>
                                        </p:tav>
                                      </p:tavLst>
                                    </p:anim>
                                    <p:animEffect transition="in" filter="fade">
                                      <p:cBhvr>
                                        <p:cTn id="117" dur="500"/>
                                        <p:tgtEl>
                                          <p:spTgt spid="92"/>
                                        </p:tgtEl>
                                      </p:cBhvr>
                                    </p:animEffect>
                                  </p:childTnLst>
                                </p:cTn>
                              </p:par>
                            </p:childTnLst>
                          </p:cTn>
                        </p:par>
                        <p:par>
                          <p:cTn id="118" fill="hold">
                            <p:stCondLst>
                              <p:cond delay="6000"/>
                            </p:stCondLst>
                            <p:childTnLst>
                              <p:par>
                                <p:cTn id="119" presetID="1" presetClass="entr" presetSubtype="0" fill="hold" nodeType="afterEffect">
                                  <p:stCondLst>
                                    <p:cond delay="0"/>
                                  </p:stCondLst>
                                  <p:childTnLst>
                                    <p:set>
                                      <p:cBhvr>
                                        <p:cTn id="120" dur="1" fill="hold">
                                          <p:stCondLst>
                                            <p:cond delay="0"/>
                                          </p:stCondLst>
                                        </p:cTn>
                                        <p:tgtEl>
                                          <p:spTgt spid="117"/>
                                        </p:tgtEl>
                                        <p:attrNameLst>
                                          <p:attrName>style.visibility</p:attrName>
                                        </p:attrNameLst>
                                      </p:cBhvr>
                                      <p:to>
                                        <p:strVal val="visible"/>
                                      </p:to>
                                    </p:set>
                                  </p:childTnLst>
                                </p:cTn>
                              </p:par>
                            </p:childTnLst>
                          </p:cTn>
                        </p:par>
                        <p:par>
                          <p:cTn id="121" fill="hold">
                            <p:stCondLst>
                              <p:cond delay="6000"/>
                            </p:stCondLst>
                            <p:childTnLst>
                              <p:par>
                                <p:cTn id="122" presetID="47" presetClass="entr" presetSubtype="0" fill="hold" grpId="0" nodeType="afterEffect">
                                  <p:stCondLst>
                                    <p:cond delay="0"/>
                                  </p:stCondLst>
                                  <p:childTnLst>
                                    <p:set>
                                      <p:cBhvr>
                                        <p:cTn id="123" dur="1" fill="hold">
                                          <p:stCondLst>
                                            <p:cond delay="0"/>
                                          </p:stCondLst>
                                        </p:cTn>
                                        <p:tgtEl>
                                          <p:spTgt spid="95"/>
                                        </p:tgtEl>
                                        <p:attrNameLst>
                                          <p:attrName>style.visibility</p:attrName>
                                        </p:attrNameLst>
                                      </p:cBhvr>
                                      <p:to>
                                        <p:strVal val="visible"/>
                                      </p:to>
                                    </p:set>
                                    <p:animEffect transition="in" filter="fade">
                                      <p:cBhvr>
                                        <p:cTn id="124" dur="250"/>
                                        <p:tgtEl>
                                          <p:spTgt spid="95"/>
                                        </p:tgtEl>
                                      </p:cBhvr>
                                    </p:animEffect>
                                    <p:anim calcmode="lin" valueType="num">
                                      <p:cBhvr>
                                        <p:cTn id="125" dur="250" fill="hold"/>
                                        <p:tgtEl>
                                          <p:spTgt spid="95"/>
                                        </p:tgtEl>
                                        <p:attrNameLst>
                                          <p:attrName>ppt_x</p:attrName>
                                        </p:attrNameLst>
                                      </p:cBhvr>
                                      <p:tavLst>
                                        <p:tav tm="0">
                                          <p:val>
                                            <p:strVal val="#ppt_x"/>
                                          </p:val>
                                        </p:tav>
                                        <p:tav tm="100000">
                                          <p:val>
                                            <p:strVal val="#ppt_x"/>
                                          </p:val>
                                        </p:tav>
                                      </p:tavLst>
                                    </p:anim>
                                    <p:anim calcmode="lin" valueType="num">
                                      <p:cBhvr>
                                        <p:cTn id="126" dur="250" fill="hold"/>
                                        <p:tgtEl>
                                          <p:spTgt spid="95"/>
                                        </p:tgtEl>
                                        <p:attrNameLst>
                                          <p:attrName>ppt_y</p:attrName>
                                        </p:attrNameLst>
                                      </p:cBhvr>
                                      <p:tavLst>
                                        <p:tav tm="0">
                                          <p:val>
                                            <p:strVal val="#ppt_y-.1"/>
                                          </p:val>
                                        </p:tav>
                                        <p:tav tm="100000">
                                          <p:val>
                                            <p:strVal val="#ppt_y"/>
                                          </p:val>
                                        </p:tav>
                                      </p:tavLst>
                                    </p:anim>
                                  </p:childTnLst>
                                </p:cTn>
                              </p:par>
                            </p:childTnLst>
                          </p:cTn>
                        </p:par>
                        <p:par>
                          <p:cTn id="127" fill="hold">
                            <p:stCondLst>
                              <p:cond delay="6250"/>
                            </p:stCondLst>
                            <p:childTnLst>
                              <p:par>
                                <p:cTn id="128" presetID="22" presetClass="entr" presetSubtype="1" fill="hold" nodeType="afterEffect">
                                  <p:stCondLst>
                                    <p:cond delay="0"/>
                                  </p:stCondLst>
                                  <p:childTnLst>
                                    <p:set>
                                      <p:cBhvr>
                                        <p:cTn id="129" dur="1" fill="hold">
                                          <p:stCondLst>
                                            <p:cond delay="0"/>
                                          </p:stCondLst>
                                        </p:cTn>
                                        <p:tgtEl>
                                          <p:spTgt spid="90"/>
                                        </p:tgtEl>
                                        <p:attrNameLst>
                                          <p:attrName>style.visibility</p:attrName>
                                        </p:attrNameLst>
                                      </p:cBhvr>
                                      <p:to>
                                        <p:strVal val="visible"/>
                                      </p:to>
                                    </p:set>
                                    <p:animEffect transition="in" filter="wipe(up)">
                                      <p:cBhvr>
                                        <p:cTn id="130" dur="250"/>
                                        <p:tgtEl>
                                          <p:spTgt spid="90"/>
                                        </p:tgtEl>
                                      </p:cBhvr>
                                    </p:animEffect>
                                  </p:childTnLst>
                                </p:cTn>
                              </p:par>
                            </p:childTnLst>
                          </p:cTn>
                        </p:par>
                        <p:par>
                          <p:cTn id="131" fill="hold">
                            <p:stCondLst>
                              <p:cond delay="6500"/>
                            </p:stCondLst>
                            <p:childTnLst>
                              <p:par>
                                <p:cTn id="132" presetID="53" presetClass="entr" presetSubtype="16" fill="hold" grpId="0" nodeType="afterEffect">
                                  <p:stCondLst>
                                    <p:cond delay="0"/>
                                  </p:stCondLst>
                                  <p:childTnLst>
                                    <p:set>
                                      <p:cBhvr>
                                        <p:cTn id="133" dur="1" fill="hold">
                                          <p:stCondLst>
                                            <p:cond delay="0"/>
                                          </p:stCondLst>
                                        </p:cTn>
                                        <p:tgtEl>
                                          <p:spTgt spid="94"/>
                                        </p:tgtEl>
                                        <p:attrNameLst>
                                          <p:attrName>style.visibility</p:attrName>
                                        </p:attrNameLst>
                                      </p:cBhvr>
                                      <p:to>
                                        <p:strVal val="visible"/>
                                      </p:to>
                                    </p:set>
                                    <p:anim calcmode="lin" valueType="num">
                                      <p:cBhvr>
                                        <p:cTn id="134" dur="250" fill="hold"/>
                                        <p:tgtEl>
                                          <p:spTgt spid="94"/>
                                        </p:tgtEl>
                                        <p:attrNameLst>
                                          <p:attrName>ppt_w</p:attrName>
                                        </p:attrNameLst>
                                      </p:cBhvr>
                                      <p:tavLst>
                                        <p:tav tm="0">
                                          <p:val>
                                            <p:fltVal val="0"/>
                                          </p:val>
                                        </p:tav>
                                        <p:tav tm="100000">
                                          <p:val>
                                            <p:strVal val="#ppt_w"/>
                                          </p:val>
                                        </p:tav>
                                      </p:tavLst>
                                    </p:anim>
                                    <p:anim calcmode="lin" valueType="num">
                                      <p:cBhvr>
                                        <p:cTn id="135" dur="250" fill="hold"/>
                                        <p:tgtEl>
                                          <p:spTgt spid="94"/>
                                        </p:tgtEl>
                                        <p:attrNameLst>
                                          <p:attrName>ppt_h</p:attrName>
                                        </p:attrNameLst>
                                      </p:cBhvr>
                                      <p:tavLst>
                                        <p:tav tm="0">
                                          <p:val>
                                            <p:fltVal val="0"/>
                                          </p:val>
                                        </p:tav>
                                        <p:tav tm="100000">
                                          <p:val>
                                            <p:strVal val="#ppt_h"/>
                                          </p:val>
                                        </p:tav>
                                      </p:tavLst>
                                    </p:anim>
                                    <p:animEffect transition="in" filter="fade">
                                      <p:cBhvr>
                                        <p:cTn id="136" dur="250"/>
                                        <p:tgtEl>
                                          <p:spTgt spid="94"/>
                                        </p:tgtEl>
                                      </p:cBhvr>
                                    </p:animEffect>
                                  </p:childTnLst>
                                </p:cTn>
                              </p:par>
                            </p:childTnLst>
                          </p:cTn>
                        </p:par>
                        <p:par>
                          <p:cTn id="137" fill="hold">
                            <p:stCondLst>
                              <p:cond delay="6750"/>
                            </p:stCondLst>
                            <p:childTnLst>
                              <p:par>
                                <p:cTn id="138" presetID="42" presetClass="entr" presetSubtype="0" fill="hold" grpId="0" nodeType="afterEffect">
                                  <p:stCondLst>
                                    <p:cond delay="0"/>
                                  </p:stCondLst>
                                  <p:childTnLst>
                                    <p:set>
                                      <p:cBhvr>
                                        <p:cTn id="139" dur="1" fill="hold">
                                          <p:stCondLst>
                                            <p:cond delay="0"/>
                                          </p:stCondLst>
                                        </p:cTn>
                                        <p:tgtEl>
                                          <p:spTgt spid="96"/>
                                        </p:tgtEl>
                                        <p:attrNameLst>
                                          <p:attrName>style.visibility</p:attrName>
                                        </p:attrNameLst>
                                      </p:cBhvr>
                                      <p:to>
                                        <p:strVal val="visible"/>
                                      </p:to>
                                    </p:set>
                                    <p:animEffect transition="in" filter="fade">
                                      <p:cBhvr>
                                        <p:cTn id="140" dur="500"/>
                                        <p:tgtEl>
                                          <p:spTgt spid="96"/>
                                        </p:tgtEl>
                                      </p:cBhvr>
                                    </p:animEffect>
                                    <p:anim calcmode="lin" valueType="num">
                                      <p:cBhvr>
                                        <p:cTn id="141" dur="500" fill="hold"/>
                                        <p:tgtEl>
                                          <p:spTgt spid="96"/>
                                        </p:tgtEl>
                                        <p:attrNameLst>
                                          <p:attrName>ppt_x</p:attrName>
                                        </p:attrNameLst>
                                      </p:cBhvr>
                                      <p:tavLst>
                                        <p:tav tm="0">
                                          <p:val>
                                            <p:strVal val="#ppt_x"/>
                                          </p:val>
                                        </p:tav>
                                        <p:tav tm="100000">
                                          <p:val>
                                            <p:strVal val="#ppt_x"/>
                                          </p:val>
                                        </p:tav>
                                      </p:tavLst>
                                    </p:anim>
                                    <p:anim calcmode="lin" valueType="num">
                                      <p:cBhvr>
                                        <p:cTn id="142" dur="5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p:bldP spid="62" grpId="0" animBg="1"/>
      <p:bldP spid="63" grpId="0" animBg="1"/>
      <p:bldP spid="64" grpId="0" animBg="1"/>
      <p:bldP spid="65" grpId="0" animBg="1"/>
      <p:bldP spid="66" grpId="0"/>
      <p:bldP spid="67" grpId="0"/>
      <p:bldP spid="74" grpId="0" animBg="1"/>
      <p:bldP spid="85" grpId="0" animBg="1"/>
      <p:bldP spid="86" grpId="0" animBg="1"/>
      <p:bldP spid="87" grpId="0" animBg="1"/>
      <p:bldP spid="88" grpId="0" animBg="1"/>
      <p:bldP spid="89" grpId="0"/>
      <p:bldP spid="91" grpId="0" animBg="1"/>
      <p:bldP spid="92" grpId="0" animBg="1"/>
      <p:bldP spid="93" grpId="0" animBg="1"/>
      <p:bldP spid="94" grpId="0" animBg="1"/>
      <p:bldP spid="95" grpId="0"/>
      <p:bldP spid="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07F5-258F-C8FA-24F4-E099C944CB38}"/>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3AC7695D-158B-C71E-BBF8-C32BDC955DA6}"/>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850CBC5E-55AA-B102-7579-0E9CFC8ABDF4}"/>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619B4DC0-A01B-019D-6777-4F9480F50483}"/>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F761FA-C1F3-7B0C-B0DF-7830F548B359}"/>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1E7B3C37-BB38-DAA9-567E-9FCD097D81AB}"/>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CD8BD02B-53FA-BDC1-920E-DAF257D35386}"/>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50924CF-2EA1-F318-9B68-F82F0697DF00}"/>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CA6FBD22-3FD6-0AC0-7FD3-D7B45B12C78F}"/>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1C1EF374-D69D-723C-78E7-C96BB6CDEA85}"/>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869BA5F-B867-BA76-115F-C62D3036F55F}"/>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4AF51437-9771-6136-3214-8A5A4616196F}"/>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55E02FAF-5C6F-071A-BEEA-543D25B05546}"/>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3A71447-E671-855C-0032-7A4822E34C17}"/>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92193FB0-B6F2-54C0-7D20-BB55B6BBF52D}"/>
              </a:ext>
            </a:extLst>
          </p:cNvPr>
          <p:cNvGrpSpPr/>
          <p:nvPr/>
        </p:nvGrpSpPr>
        <p:grpSpPr>
          <a:xfrm>
            <a:off x="-1875250" y="0"/>
            <a:ext cx="13000528" cy="6184902"/>
            <a:chOff x="-5354090" y="0"/>
            <a:chExt cx="13000528" cy="6184902"/>
          </a:xfrm>
        </p:grpSpPr>
        <p:sp>
          <p:nvSpPr>
            <p:cNvPr id="18" name="Rectangle 17">
              <a:extLst>
                <a:ext uri="{FF2B5EF4-FFF2-40B4-BE49-F238E27FC236}">
                  <a16:creationId xmlns:a16="http://schemas.microsoft.com/office/drawing/2014/main" id="{AFFD7A8D-DA0E-446C-65D2-6AFDA56D2EA3}"/>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14A8CF4-62C4-BEBB-12FE-C7BE2EC3A89D}"/>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80" name="Group 79">
            <a:extLst>
              <a:ext uri="{FF2B5EF4-FFF2-40B4-BE49-F238E27FC236}">
                <a16:creationId xmlns:a16="http://schemas.microsoft.com/office/drawing/2014/main" id="{9A38B3EB-0CDA-64AD-ECE0-A5A389FA0388}"/>
              </a:ext>
            </a:extLst>
          </p:cNvPr>
          <p:cNvGrpSpPr/>
          <p:nvPr/>
        </p:nvGrpSpPr>
        <p:grpSpPr>
          <a:xfrm>
            <a:off x="-2355964" y="0"/>
            <a:ext cx="13209842" cy="6184902"/>
            <a:chOff x="-5832373" y="0"/>
            <a:chExt cx="13209842" cy="6184902"/>
          </a:xfrm>
        </p:grpSpPr>
        <p:sp>
          <p:nvSpPr>
            <p:cNvPr id="21" name="Rectangle 20">
              <a:extLst>
                <a:ext uri="{FF2B5EF4-FFF2-40B4-BE49-F238E27FC236}">
                  <a16:creationId xmlns:a16="http://schemas.microsoft.com/office/drawing/2014/main" id="{D70482B1-6D3B-5D8A-C1CE-B2D66B321F06}"/>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C1B2C2B-DEEA-97E5-C80C-030897C1EFEC}"/>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79" name="Group 78">
            <a:extLst>
              <a:ext uri="{FF2B5EF4-FFF2-40B4-BE49-F238E27FC236}">
                <a16:creationId xmlns:a16="http://schemas.microsoft.com/office/drawing/2014/main" id="{A2AB0FE8-85EC-8279-F560-50BAE37AB494}"/>
              </a:ext>
            </a:extLst>
          </p:cNvPr>
          <p:cNvGrpSpPr/>
          <p:nvPr/>
        </p:nvGrpSpPr>
        <p:grpSpPr>
          <a:xfrm>
            <a:off x="-2779125" y="0"/>
            <a:ext cx="13390850" cy="6184902"/>
            <a:chOff x="-6277420" y="0"/>
            <a:chExt cx="13390850" cy="6184902"/>
          </a:xfrm>
        </p:grpSpPr>
        <p:sp>
          <p:nvSpPr>
            <p:cNvPr id="23" name="Rectangle 22">
              <a:extLst>
                <a:ext uri="{FF2B5EF4-FFF2-40B4-BE49-F238E27FC236}">
                  <a16:creationId xmlns:a16="http://schemas.microsoft.com/office/drawing/2014/main" id="{E1057F58-50BE-9B0B-C932-65A85A42918B}"/>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E8C6CF0-144D-DB6E-64F3-BDF634ABF642}"/>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15" name="Group 14">
            <a:extLst>
              <a:ext uri="{FF2B5EF4-FFF2-40B4-BE49-F238E27FC236}">
                <a16:creationId xmlns:a16="http://schemas.microsoft.com/office/drawing/2014/main" id="{3B32FE37-9811-3DE5-68A5-1BC3575877A1}"/>
              </a:ext>
            </a:extLst>
          </p:cNvPr>
          <p:cNvGrpSpPr/>
          <p:nvPr/>
        </p:nvGrpSpPr>
        <p:grpSpPr>
          <a:xfrm>
            <a:off x="-12553252" y="0"/>
            <a:ext cx="13602814" cy="6184902"/>
            <a:chOff x="-6755704" y="0"/>
            <a:chExt cx="13602814" cy="6184902"/>
          </a:xfrm>
        </p:grpSpPr>
        <p:sp>
          <p:nvSpPr>
            <p:cNvPr id="17" name="Rectangle 16">
              <a:extLst>
                <a:ext uri="{FF2B5EF4-FFF2-40B4-BE49-F238E27FC236}">
                  <a16:creationId xmlns:a16="http://schemas.microsoft.com/office/drawing/2014/main" id="{E8B18736-6359-8370-22EC-19F1E0A483B0}"/>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DF3B6E3-4EED-7A2B-6A68-7A1528FE5665}"/>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22" name="Group 21">
            <a:extLst>
              <a:ext uri="{FF2B5EF4-FFF2-40B4-BE49-F238E27FC236}">
                <a16:creationId xmlns:a16="http://schemas.microsoft.com/office/drawing/2014/main" id="{5F87E055-89E6-CF81-6E71-DF0F6EBA8BCD}"/>
              </a:ext>
            </a:extLst>
          </p:cNvPr>
          <p:cNvGrpSpPr/>
          <p:nvPr/>
        </p:nvGrpSpPr>
        <p:grpSpPr>
          <a:xfrm>
            <a:off x="-12998301" y="0"/>
            <a:ext cx="13785082" cy="6184902"/>
            <a:chOff x="-7200753" y="0"/>
            <a:chExt cx="13785082" cy="6184902"/>
          </a:xfrm>
        </p:grpSpPr>
        <p:sp>
          <p:nvSpPr>
            <p:cNvPr id="24" name="Rectangle 23">
              <a:extLst>
                <a:ext uri="{FF2B5EF4-FFF2-40B4-BE49-F238E27FC236}">
                  <a16:creationId xmlns:a16="http://schemas.microsoft.com/office/drawing/2014/main" id="{F472518D-4C0F-29AC-ED12-DAFB2E7EAB31}"/>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C605A35-89FB-166F-6840-6F652C8D8A57}"/>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28" name="Group 27">
            <a:extLst>
              <a:ext uri="{FF2B5EF4-FFF2-40B4-BE49-F238E27FC236}">
                <a16:creationId xmlns:a16="http://schemas.microsoft.com/office/drawing/2014/main" id="{B7EF4DEA-544E-3534-F349-634E3704563E}"/>
              </a:ext>
            </a:extLst>
          </p:cNvPr>
          <p:cNvGrpSpPr/>
          <p:nvPr/>
        </p:nvGrpSpPr>
        <p:grpSpPr>
          <a:xfrm>
            <a:off x="-13459968" y="0"/>
            <a:ext cx="13992276" cy="6184902"/>
            <a:chOff x="-7662420" y="0"/>
            <a:chExt cx="13992276" cy="6184902"/>
          </a:xfrm>
        </p:grpSpPr>
        <p:sp>
          <p:nvSpPr>
            <p:cNvPr id="30" name="Rectangle 29">
              <a:extLst>
                <a:ext uri="{FF2B5EF4-FFF2-40B4-BE49-F238E27FC236}">
                  <a16:creationId xmlns:a16="http://schemas.microsoft.com/office/drawing/2014/main" id="{3D23B7E1-1AE3-3DED-B3DD-0C2C5D10ED68}"/>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0BDE1534-269C-82F8-CC07-B68EB2C5F61C}"/>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33" name="Group 32">
            <a:extLst>
              <a:ext uri="{FF2B5EF4-FFF2-40B4-BE49-F238E27FC236}">
                <a16:creationId xmlns:a16="http://schemas.microsoft.com/office/drawing/2014/main" id="{10869FBF-C793-D483-1A36-8B55E68377E8}"/>
              </a:ext>
            </a:extLst>
          </p:cNvPr>
          <p:cNvGrpSpPr/>
          <p:nvPr/>
        </p:nvGrpSpPr>
        <p:grpSpPr>
          <a:xfrm>
            <a:off x="-13938253" y="0"/>
            <a:ext cx="14199472" cy="6184902"/>
            <a:chOff x="-8140705" y="0"/>
            <a:chExt cx="14199472" cy="6184902"/>
          </a:xfrm>
        </p:grpSpPr>
        <p:sp>
          <p:nvSpPr>
            <p:cNvPr id="34" name="Rectangle 33">
              <a:extLst>
                <a:ext uri="{FF2B5EF4-FFF2-40B4-BE49-F238E27FC236}">
                  <a16:creationId xmlns:a16="http://schemas.microsoft.com/office/drawing/2014/main" id="{9A20E5C6-3DD2-DFB3-FE21-19198C5FEC1A}"/>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124E0953-FB4C-78E8-F87E-E5FB23950B38}"/>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cxnSp>
        <p:nvCxnSpPr>
          <p:cNvPr id="36" name="Straight Connector 35">
            <a:extLst>
              <a:ext uri="{FF2B5EF4-FFF2-40B4-BE49-F238E27FC236}">
                <a16:creationId xmlns:a16="http://schemas.microsoft.com/office/drawing/2014/main" id="{5FE6A18E-9BCF-981B-46E6-1A9EBE294097}"/>
              </a:ext>
            </a:extLst>
          </p:cNvPr>
          <p:cNvCxnSpPr>
            <a:cxnSpLocks/>
          </p:cNvCxnSpPr>
          <p:nvPr/>
        </p:nvCxnSpPr>
        <p:spPr>
          <a:xfrm>
            <a:off x="1048392" y="306027"/>
            <a:ext cx="9530328"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C113192-EBE6-2CE7-9E6C-9F1633BE987E}"/>
              </a:ext>
            </a:extLst>
          </p:cNvPr>
          <p:cNvSpPr txBox="1"/>
          <p:nvPr/>
        </p:nvSpPr>
        <p:spPr>
          <a:xfrm>
            <a:off x="2845977" y="105972"/>
            <a:ext cx="3254232"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Updates and implementation</a:t>
            </a:r>
          </a:p>
        </p:txBody>
      </p:sp>
      <p:sp>
        <p:nvSpPr>
          <p:cNvPr id="38" name="TextBox 37">
            <a:extLst>
              <a:ext uri="{FF2B5EF4-FFF2-40B4-BE49-F238E27FC236}">
                <a16:creationId xmlns:a16="http://schemas.microsoft.com/office/drawing/2014/main" id="{548E83F5-E866-1FE9-04E1-A80615F4A7A4}"/>
              </a:ext>
            </a:extLst>
          </p:cNvPr>
          <p:cNvSpPr txBox="1"/>
          <p:nvPr/>
        </p:nvSpPr>
        <p:spPr>
          <a:xfrm>
            <a:off x="1584175" y="561975"/>
            <a:ext cx="1524000" cy="584775"/>
          </a:xfrm>
          <a:prstGeom prst="rect">
            <a:avLst/>
          </a:prstGeom>
          <a:noFill/>
        </p:spPr>
        <p:txBody>
          <a:bodyPr wrap="square" rtlCol="0">
            <a:spAutoFit/>
          </a:bodyPr>
          <a:lstStyle/>
          <a:p>
            <a:pPr algn="ctr"/>
            <a:r>
              <a:rPr lang="en-US" sz="3200" b="1" dirty="0">
                <a:solidFill>
                  <a:schemeClr val="accent1">
                    <a:lumMod val="75000"/>
                  </a:schemeClr>
                </a:solidFill>
                <a:latin typeface="Tw Cen MT" panose="020B0602020104020603" pitchFamily="34" charset="0"/>
              </a:rPr>
              <a:t>2023</a:t>
            </a:r>
          </a:p>
        </p:txBody>
      </p:sp>
      <p:cxnSp>
        <p:nvCxnSpPr>
          <p:cNvPr id="39" name="Straight Connector 38">
            <a:extLst>
              <a:ext uri="{FF2B5EF4-FFF2-40B4-BE49-F238E27FC236}">
                <a16:creationId xmlns:a16="http://schemas.microsoft.com/office/drawing/2014/main" id="{45D79341-1BEF-A2C3-C3A6-AEF43DBE23CB}"/>
              </a:ext>
            </a:extLst>
          </p:cNvPr>
          <p:cNvCxnSpPr>
            <a:cxnSpLocks/>
          </p:cNvCxnSpPr>
          <p:nvPr/>
        </p:nvCxnSpPr>
        <p:spPr>
          <a:xfrm flipH="1" flipV="1">
            <a:off x="2995801" y="2260000"/>
            <a:ext cx="864280" cy="666608"/>
          </a:xfrm>
          <a:prstGeom prst="line">
            <a:avLst/>
          </a:prstGeom>
          <a:ln w="57150">
            <a:solidFill>
              <a:srgbClr val="5D737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BC6493-830B-E086-D16D-3C2E7364CC76}"/>
              </a:ext>
            </a:extLst>
          </p:cNvPr>
          <p:cNvCxnSpPr>
            <a:cxnSpLocks/>
          </p:cNvCxnSpPr>
          <p:nvPr/>
        </p:nvCxnSpPr>
        <p:spPr>
          <a:xfrm flipV="1">
            <a:off x="2375203" y="2707622"/>
            <a:ext cx="0" cy="312963"/>
          </a:xfrm>
          <a:prstGeom prst="line">
            <a:avLst/>
          </a:prstGeom>
          <a:ln w="19050">
            <a:solidFill>
              <a:srgbClr val="5D737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852A7A95-5CB0-3241-AEE3-56FC55890C43}"/>
              </a:ext>
            </a:extLst>
          </p:cNvPr>
          <p:cNvSpPr/>
          <p:nvPr/>
        </p:nvSpPr>
        <p:spPr>
          <a:xfrm>
            <a:off x="1601977" y="1183621"/>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4BD80B2-840B-5671-FDA8-19663251B008}"/>
              </a:ext>
            </a:extLst>
          </p:cNvPr>
          <p:cNvSpPr/>
          <p:nvPr/>
        </p:nvSpPr>
        <p:spPr>
          <a:xfrm>
            <a:off x="1690083" y="1271727"/>
            <a:ext cx="1347788" cy="1347788"/>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BC9F902-A764-30F2-5DD9-274F9E35C92A}"/>
              </a:ext>
            </a:extLst>
          </p:cNvPr>
          <p:cNvSpPr/>
          <p:nvPr/>
        </p:nvSpPr>
        <p:spPr>
          <a:xfrm>
            <a:off x="1761521" y="1343165"/>
            <a:ext cx="1204912" cy="12049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c 50">
            <a:extLst>
              <a:ext uri="{FF2B5EF4-FFF2-40B4-BE49-F238E27FC236}">
                <a16:creationId xmlns:a16="http://schemas.microsoft.com/office/drawing/2014/main" id="{4E6AA165-DABE-CF56-9869-FFE73EE60750}"/>
              </a:ext>
            </a:extLst>
          </p:cNvPr>
          <p:cNvSpPr/>
          <p:nvPr/>
        </p:nvSpPr>
        <p:spPr>
          <a:xfrm rot="8100000">
            <a:off x="1461461" y="1043105"/>
            <a:ext cx="1805032" cy="1805032"/>
          </a:xfrm>
          <a:prstGeom prst="arc">
            <a:avLst>
              <a:gd name="adj1" fmla="val 13451617"/>
              <a:gd name="adj2" fmla="val 2836592"/>
            </a:avLst>
          </a:prstGeom>
          <a:ln w="19050">
            <a:solidFill>
              <a:srgbClr val="5D73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Oval 51">
            <a:extLst>
              <a:ext uri="{FF2B5EF4-FFF2-40B4-BE49-F238E27FC236}">
                <a16:creationId xmlns:a16="http://schemas.microsoft.com/office/drawing/2014/main" id="{53382D75-3BC4-E203-2DA5-3C2419C93965}"/>
              </a:ext>
            </a:extLst>
          </p:cNvPr>
          <p:cNvSpPr/>
          <p:nvPr/>
        </p:nvSpPr>
        <p:spPr>
          <a:xfrm>
            <a:off x="2330979" y="3020585"/>
            <a:ext cx="93210" cy="93210"/>
          </a:xfrm>
          <a:prstGeom prst="ellipse">
            <a:avLst/>
          </a:prstGeom>
          <a:noFill/>
          <a:ln w="19050">
            <a:solidFill>
              <a:srgbClr val="5D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D729813-7927-98EB-EFFB-DB432DEF4717}"/>
              </a:ext>
            </a:extLst>
          </p:cNvPr>
          <p:cNvSpPr txBox="1"/>
          <p:nvPr/>
        </p:nvSpPr>
        <p:spPr>
          <a:xfrm>
            <a:off x="1216838" y="3215169"/>
            <a:ext cx="2316730" cy="338554"/>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LEED v5 Draft issued</a:t>
            </a:r>
          </a:p>
        </p:txBody>
      </p:sp>
      <p:cxnSp>
        <p:nvCxnSpPr>
          <p:cNvPr id="54" name="Straight Connector 53">
            <a:extLst>
              <a:ext uri="{FF2B5EF4-FFF2-40B4-BE49-F238E27FC236}">
                <a16:creationId xmlns:a16="http://schemas.microsoft.com/office/drawing/2014/main" id="{5366AE88-6AC8-524F-3AC1-9F187E91891B}"/>
              </a:ext>
            </a:extLst>
          </p:cNvPr>
          <p:cNvCxnSpPr>
            <a:cxnSpLocks/>
          </p:cNvCxnSpPr>
          <p:nvPr/>
        </p:nvCxnSpPr>
        <p:spPr>
          <a:xfrm flipV="1">
            <a:off x="4484991" y="4059391"/>
            <a:ext cx="0" cy="312963"/>
          </a:xfrm>
          <a:prstGeom prst="line">
            <a:avLst/>
          </a:prstGeom>
          <a:ln w="19050">
            <a:solidFill>
              <a:srgbClr val="05E1E7"/>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00AB4585-2CED-FDB0-4A5B-4EEAB10CBC3B}"/>
              </a:ext>
            </a:extLst>
          </p:cNvPr>
          <p:cNvSpPr/>
          <p:nvPr/>
        </p:nvSpPr>
        <p:spPr>
          <a:xfrm>
            <a:off x="3711765" y="2535390"/>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952C93C-F150-E37F-E084-64306498B149}"/>
              </a:ext>
            </a:extLst>
          </p:cNvPr>
          <p:cNvSpPr/>
          <p:nvPr/>
        </p:nvSpPr>
        <p:spPr>
          <a:xfrm>
            <a:off x="3799871" y="2623496"/>
            <a:ext cx="1347788" cy="1347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c 56">
            <a:extLst>
              <a:ext uri="{FF2B5EF4-FFF2-40B4-BE49-F238E27FC236}">
                <a16:creationId xmlns:a16="http://schemas.microsoft.com/office/drawing/2014/main" id="{6C1E1838-071A-1BC6-9F51-5951349432B3}"/>
              </a:ext>
            </a:extLst>
          </p:cNvPr>
          <p:cNvSpPr/>
          <p:nvPr/>
        </p:nvSpPr>
        <p:spPr>
          <a:xfrm rot="8100000">
            <a:off x="3571249" y="2394874"/>
            <a:ext cx="1805032" cy="1805032"/>
          </a:xfrm>
          <a:prstGeom prst="arc">
            <a:avLst>
              <a:gd name="adj1" fmla="val 13451617"/>
              <a:gd name="adj2" fmla="val 2836592"/>
            </a:avLst>
          </a:prstGeom>
          <a:ln w="19050">
            <a:solidFill>
              <a:srgbClr val="05E1E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Oval 57">
            <a:extLst>
              <a:ext uri="{FF2B5EF4-FFF2-40B4-BE49-F238E27FC236}">
                <a16:creationId xmlns:a16="http://schemas.microsoft.com/office/drawing/2014/main" id="{2C74B831-CC43-7E52-3DE1-9EDC141BFBB4}"/>
              </a:ext>
            </a:extLst>
          </p:cNvPr>
          <p:cNvSpPr/>
          <p:nvPr/>
        </p:nvSpPr>
        <p:spPr>
          <a:xfrm>
            <a:off x="4440767" y="4372354"/>
            <a:ext cx="93210" cy="93210"/>
          </a:xfrm>
          <a:prstGeom prst="ellipse">
            <a:avLst/>
          </a:prstGeom>
          <a:noFill/>
          <a:ln w="19050">
            <a:solidFill>
              <a:srgbClr val="05E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B5048089-062B-3D1B-8DF9-45F3A1B7C098}"/>
              </a:ext>
            </a:extLst>
          </p:cNvPr>
          <p:cNvSpPr txBox="1"/>
          <p:nvPr/>
        </p:nvSpPr>
        <p:spPr>
          <a:xfrm>
            <a:off x="3693963" y="1913744"/>
            <a:ext cx="1524000" cy="584775"/>
          </a:xfrm>
          <a:prstGeom prst="rect">
            <a:avLst/>
          </a:prstGeom>
          <a:noFill/>
        </p:spPr>
        <p:txBody>
          <a:bodyPr wrap="square" rtlCol="0">
            <a:spAutoFit/>
          </a:bodyPr>
          <a:lstStyle/>
          <a:p>
            <a:pPr algn="ctr"/>
            <a:r>
              <a:rPr lang="en-US" sz="3200" b="1" dirty="0">
                <a:solidFill>
                  <a:srgbClr val="05E1E7"/>
                </a:solidFill>
                <a:latin typeface="Tw Cen MT" panose="020B0602020104020603" pitchFamily="34" charset="0"/>
              </a:rPr>
              <a:t>2023</a:t>
            </a:r>
          </a:p>
        </p:txBody>
      </p:sp>
      <p:sp>
        <p:nvSpPr>
          <p:cNvPr id="60" name="TextBox 59">
            <a:extLst>
              <a:ext uri="{FF2B5EF4-FFF2-40B4-BE49-F238E27FC236}">
                <a16:creationId xmlns:a16="http://schemas.microsoft.com/office/drawing/2014/main" id="{44786857-DDE2-5C9F-F0EB-EBBDA338255D}"/>
              </a:ext>
            </a:extLst>
          </p:cNvPr>
          <p:cNvSpPr txBox="1"/>
          <p:nvPr/>
        </p:nvSpPr>
        <p:spPr>
          <a:xfrm>
            <a:off x="3326626" y="4566938"/>
            <a:ext cx="2316730" cy="1077218"/>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Tw Cen MT" panose="020B0602020104020603" pitchFamily="34" charset="0"/>
              </a:defRPr>
            </a:lvl1pPr>
          </a:lstStyle>
          <a:p>
            <a:r>
              <a:rPr lang="en-US" sz="1600" dirty="0">
                <a:solidFill>
                  <a:schemeClr val="accent1">
                    <a:lumMod val="20000"/>
                    <a:lumOff val="80000"/>
                  </a:schemeClr>
                </a:solidFill>
              </a:rPr>
              <a:t>Energy Efficiency Directive stricter targets for DCs as part of the </a:t>
            </a:r>
            <a:r>
              <a:rPr lang="en-US" sz="1600" dirty="0" err="1">
                <a:solidFill>
                  <a:schemeClr val="accent1">
                    <a:lumMod val="20000"/>
                    <a:lumOff val="80000"/>
                  </a:schemeClr>
                </a:solidFill>
              </a:rPr>
              <a:t>REPowerEU</a:t>
            </a:r>
            <a:r>
              <a:rPr lang="en-US" sz="1600" dirty="0">
                <a:solidFill>
                  <a:schemeClr val="accent1">
                    <a:lumMod val="20000"/>
                    <a:lumOff val="80000"/>
                  </a:schemeClr>
                </a:solidFill>
              </a:rPr>
              <a:t> adoption</a:t>
            </a:r>
          </a:p>
        </p:txBody>
      </p:sp>
      <p:sp>
        <p:nvSpPr>
          <p:cNvPr id="64" name="TextBox 63">
            <a:extLst>
              <a:ext uri="{FF2B5EF4-FFF2-40B4-BE49-F238E27FC236}">
                <a16:creationId xmlns:a16="http://schemas.microsoft.com/office/drawing/2014/main" id="{FA3B3EB2-E0D6-03C8-0C04-FCD501CF7319}"/>
              </a:ext>
            </a:extLst>
          </p:cNvPr>
          <p:cNvSpPr txBox="1"/>
          <p:nvPr/>
        </p:nvSpPr>
        <p:spPr>
          <a:xfrm>
            <a:off x="5945314" y="561975"/>
            <a:ext cx="1524000" cy="584775"/>
          </a:xfrm>
          <a:prstGeom prst="rect">
            <a:avLst/>
          </a:prstGeom>
          <a:noFill/>
        </p:spPr>
        <p:txBody>
          <a:bodyPr wrap="square" rtlCol="0">
            <a:spAutoFit/>
          </a:bodyPr>
          <a:lstStyle/>
          <a:p>
            <a:pPr algn="ctr"/>
            <a:r>
              <a:rPr lang="en-US" sz="3200" b="1" dirty="0">
                <a:solidFill>
                  <a:srgbClr val="EF4023"/>
                </a:solidFill>
                <a:latin typeface="Tw Cen MT" panose="020B0602020104020603" pitchFamily="34" charset="0"/>
              </a:rPr>
              <a:t>2023</a:t>
            </a:r>
          </a:p>
        </p:txBody>
      </p:sp>
      <p:cxnSp>
        <p:nvCxnSpPr>
          <p:cNvPr id="65" name="Straight Connector 64">
            <a:extLst>
              <a:ext uri="{FF2B5EF4-FFF2-40B4-BE49-F238E27FC236}">
                <a16:creationId xmlns:a16="http://schemas.microsoft.com/office/drawing/2014/main" id="{2BF4303E-EAFA-A395-84A6-4B831043052B}"/>
              </a:ext>
            </a:extLst>
          </p:cNvPr>
          <p:cNvCxnSpPr>
            <a:cxnSpLocks/>
          </p:cNvCxnSpPr>
          <p:nvPr/>
        </p:nvCxnSpPr>
        <p:spPr>
          <a:xfrm flipV="1">
            <a:off x="5155020" y="2260000"/>
            <a:ext cx="896202" cy="678834"/>
          </a:xfrm>
          <a:prstGeom prst="line">
            <a:avLst/>
          </a:prstGeom>
          <a:ln w="571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79161B2-4DFE-5A61-0840-9194C36B9866}"/>
              </a:ext>
            </a:extLst>
          </p:cNvPr>
          <p:cNvCxnSpPr>
            <a:cxnSpLocks/>
          </p:cNvCxnSpPr>
          <p:nvPr/>
        </p:nvCxnSpPr>
        <p:spPr>
          <a:xfrm flipV="1">
            <a:off x="6736342" y="2707622"/>
            <a:ext cx="0" cy="312963"/>
          </a:xfrm>
          <a:prstGeom prst="line">
            <a:avLst/>
          </a:prstGeom>
          <a:ln w="19050">
            <a:solidFill>
              <a:srgbClr val="5D7373"/>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14403714-2F2E-CA75-7013-DB863CD8D32F}"/>
              </a:ext>
            </a:extLst>
          </p:cNvPr>
          <p:cNvSpPr/>
          <p:nvPr/>
        </p:nvSpPr>
        <p:spPr>
          <a:xfrm>
            <a:off x="5963116" y="1183621"/>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4EA1A0D-7C0B-7E55-03E9-5320B3D48FD6}"/>
              </a:ext>
            </a:extLst>
          </p:cNvPr>
          <p:cNvSpPr/>
          <p:nvPr/>
        </p:nvSpPr>
        <p:spPr>
          <a:xfrm>
            <a:off x="6051222" y="1271727"/>
            <a:ext cx="1347788" cy="1347788"/>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749A2B0-DA0F-1101-CA47-7D5A5D52558E}"/>
              </a:ext>
            </a:extLst>
          </p:cNvPr>
          <p:cNvSpPr/>
          <p:nvPr/>
        </p:nvSpPr>
        <p:spPr>
          <a:xfrm>
            <a:off x="6122660" y="1343165"/>
            <a:ext cx="1204912" cy="12049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E640900D-FED5-453A-C3C9-CFADBD438A38}"/>
              </a:ext>
            </a:extLst>
          </p:cNvPr>
          <p:cNvSpPr/>
          <p:nvPr/>
        </p:nvSpPr>
        <p:spPr>
          <a:xfrm>
            <a:off x="6692118" y="3020585"/>
            <a:ext cx="93210" cy="93210"/>
          </a:xfrm>
          <a:prstGeom prst="ellipse">
            <a:avLst/>
          </a:prstGeom>
          <a:noFill/>
          <a:ln w="19050">
            <a:solidFill>
              <a:srgbClr val="5D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82CAEE4-4C9B-CA2C-BF0F-6A6D3BEBC4C0}"/>
              </a:ext>
            </a:extLst>
          </p:cNvPr>
          <p:cNvSpPr txBox="1"/>
          <p:nvPr/>
        </p:nvSpPr>
        <p:spPr>
          <a:xfrm>
            <a:off x="5577977" y="3215169"/>
            <a:ext cx="2316730" cy="1077218"/>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German Energy Efficiency Act (</a:t>
            </a:r>
            <a:r>
              <a:rPr lang="en-US" sz="1600" dirty="0" err="1">
                <a:solidFill>
                  <a:schemeClr val="accent1">
                    <a:lumMod val="20000"/>
                    <a:lumOff val="80000"/>
                  </a:schemeClr>
                </a:solidFill>
                <a:latin typeface="Tw Cen MT" panose="020B0602020104020603" pitchFamily="34" charset="0"/>
              </a:rPr>
              <a:t>EnEfG</a:t>
            </a:r>
            <a:r>
              <a:rPr lang="en-US" sz="1600" dirty="0">
                <a:solidFill>
                  <a:schemeClr val="accent1">
                    <a:lumMod val="20000"/>
                    <a:lumOff val="80000"/>
                  </a:schemeClr>
                </a:solidFill>
                <a:latin typeface="Tw Cen MT" panose="020B0602020104020603" pitchFamily="34" charset="0"/>
              </a:rPr>
              <a:t>) all DCs in Germany to achieve 1.2 PUE from July 2026   </a:t>
            </a:r>
          </a:p>
        </p:txBody>
      </p:sp>
      <p:pic>
        <p:nvPicPr>
          <p:cNvPr id="91" name="Picture 90">
            <a:extLst>
              <a:ext uri="{FF2B5EF4-FFF2-40B4-BE49-F238E27FC236}">
                <a16:creationId xmlns:a16="http://schemas.microsoft.com/office/drawing/2014/main" id="{50C2BE8C-30AE-2AC3-D96B-A83353C37B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29241" y="2630633"/>
            <a:ext cx="1300860" cy="1306368"/>
          </a:xfrm>
          <a:prstGeom prst="ellipse">
            <a:avLst/>
          </a:prstGeom>
        </p:spPr>
      </p:pic>
      <p:pic>
        <p:nvPicPr>
          <p:cNvPr id="92" name="Picture 91">
            <a:extLst>
              <a:ext uri="{FF2B5EF4-FFF2-40B4-BE49-F238E27FC236}">
                <a16:creationId xmlns:a16="http://schemas.microsoft.com/office/drawing/2014/main" id="{0C4DA938-74C8-45A7-B046-4CCE1A1FC9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893" y="1357440"/>
            <a:ext cx="1136482" cy="1136482"/>
          </a:xfrm>
          <a:prstGeom prst="ellipse">
            <a:avLst/>
          </a:prstGeom>
        </p:spPr>
      </p:pic>
      <p:cxnSp>
        <p:nvCxnSpPr>
          <p:cNvPr id="6" name="Straight Connector 5">
            <a:extLst>
              <a:ext uri="{FF2B5EF4-FFF2-40B4-BE49-F238E27FC236}">
                <a16:creationId xmlns:a16="http://schemas.microsoft.com/office/drawing/2014/main" id="{4C87064C-85BC-42AE-76C2-A6E63A2B9873}"/>
              </a:ext>
            </a:extLst>
          </p:cNvPr>
          <p:cNvCxnSpPr>
            <a:cxnSpLocks/>
          </p:cNvCxnSpPr>
          <p:nvPr/>
        </p:nvCxnSpPr>
        <p:spPr>
          <a:xfrm flipH="1" flipV="1">
            <a:off x="7405756" y="2260000"/>
            <a:ext cx="864280" cy="666608"/>
          </a:xfrm>
          <a:prstGeom prst="line">
            <a:avLst/>
          </a:prstGeom>
          <a:ln w="57150">
            <a:solidFill>
              <a:srgbClr val="5D737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3617A9-F9E7-3691-CEE5-03B2C6901610}"/>
              </a:ext>
            </a:extLst>
          </p:cNvPr>
          <p:cNvCxnSpPr>
            <a:cxnSpLocks/>
          </p:cNvCxnSpPr>
          <p:nvPr/>
        </p:nvCxnSpPr>
        <p:spPr>
          <a:xfrm flipV="1">
            <a:off x="8894946" y="4059391"/>
            <a:ext cx="0" cy="312963"/>
          </a:xfrm>
          <a:prstGeom prst="line">
            <a:avLst/>
          </a:prstGeom>
          <a:ln w="19050">
            <a:solidFill>
              <a:srgbClr val="05E1E7"/>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4E4A495-282B-15A7-46EC-88AD4BEFF963}"/>
              </a:ext>
            </a:extLst>
          </p:cNvPr>
          <p:cNvSpPr/>
          <p:nvPr/>
        </p:nvSpPr>
        <p:spPr>
          <a:xfrm>
            <a:off x="8121720" y="2535390"/>
            <a:ext cx="1524000" cy="1524000"/>
          </a:xfrm>
          <a:prstGeom prst="ellipse">
            <a:avLst/>
          </a:prstGeom>
          <a:solidFill>
            <a:schemeClr val="bg1">
              <a:lumMod val="95000"/>
            </a:schemeClr>
          </a:solidFill>
          <a:ln>
            <a:noFill/>
          </a:ln>
          <a:effectLst>
            <a:outerShdw blurRad="127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F0A0DC-0ECB-5EAE-8D6A-9717A77CC6C9}"/>
              </a:ext>
            </a:extLst>
          </p:cNvPr>
          <p:cNvSpPr/>
          <p:nvPr/>
        </p:nvSpPr>
        <p:spPr>
          <a:xfrm>
            <a:off x="8209826" y="2623496"/>
            <a:ext cx="1347788" cy="1347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8E796116-0892-218B-042C-A3700DA5D6F1}"/>
              </a:ext>
            </a:extLst>
          </p:cNvPr>
          <p:cNvSpPr/>
          <p:nvPr/>
        </p:nvSpPr>
        <p:spPr>
          <a:xfrm rot="8100000">
            <a:off x="7981204" y="2394874"/>
            <a:ext cx="1805032" cy="1805032"/>
          </a:xfrm>
          <a:prstGeom prst="arc">
            <a:avLst>
              <a:gd name="adj1" fmla="val 13451617"/>
              <a:gd name="adj2" fmla="val 2836592"/>
            </a:avLst>
          </a:prstGeom>
          <a:ln w="19050">
            <a:solidFill>
              <a:srgbClr val="05E1E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a:extLst>
              <a:ext uri="{FF2B5EF4-FFF2-40B4-BE49-F238E27FC236}">
                <a16:creationId xmlns:a16="http://schemas.microsoft.com/office/drawing/2014/main" id="{7E9D118C-17F1-D70E-1D19-5E2FF9ECCE44}"/>
              </a:ext>
            </a:extLst>
          </p:cNvPr>
          <p:cNvSpPr/>
          <p:nvPr/>
        </p:nvSpPr>
        <p:spPr>
          <a:xfrm>
            <a:off x="8850722" y="4372354"/>
            <a:ext cx="93210" cy="93210"/>
          </a:xfrm>
          <a:prstGeom prst="ellipse">
            <a:avLst/>
          </a:prstGeom>
          <a:noFill/>
          <a:ln w="19050">
            <a:solidFill>
              <a:srgbClr val="05E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4BD831E-4F19-96D4-869A-C8EE08B698CC}"/>
              </a:ext>
            </a:extLst>
          </p:cNvPr>
          <p:cNvSpPr txBox="1"/>
          <p:nvPr/>
        </p:nvSpPr>
        <p:spPr>
          <a:xfrm>
            <a:off x="8103918" y="1913744"/>
            <a:ext cx="1524000" cy="584775"/>
          </a:xfrm>
          <a:prstGeom prst="rect">
            <a:avLst/>
          </a:prstGeom>
          <a:noFill/>
        </p:spPr>
        <p:txBody>
          <a:bodyPr wrap="square" rtlCol="0">
            <a:spAutoFit/>
          </a:bodyPr>
          <a:lstStyle/>
          <a:p>
            <a:pPr algn="ctr"/>
            <a:r>
              <a:rPr lang="en-US" sz="3200" b="1" dirty="0">
                <a:solidFill>
                  <a:srgbClr val="05E1E7"/>
                </a:solidFill>
                <a:latin typeface="Tw Cen MT" panose="020B0602020104020603" pitchFamily="34" charset="0"/>
              </a:rPr>
              <a:t>2024</a:t>
            </a:r>
          </a:p>
        </p:txBody>
      </p:sp>
      <p:sp>
        <p:nvSpPr>
          <p:cNvPr id="40" name="TextBox 39">
            <a:extLst>
              <a:ext uri="{FF2B5EF4-FFF2-40B4-BE49-F238E27FC236}">
                <a16:creationId xmlns:a16="http://schemas.microsoft.com/office/drawing/2014/main" id="{F48F77F3-3CFD-A4D1-DD69-4CEFA96CD561}"/>
              </a:ext>
            </a:extLst>
          </p:cNvPr>
          <p:cNvSpPr txBox="1"/>
          <p:nvPr/>
        </p:nvSpPr>
        <p:spPr>
          <a:xfrm>
            <a:off x="7736581" y="4566938"/>
            <a:ext cx="2316730" cy="1077218"/>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Tw Cen MT" panose="020B0602020104020603" pitchFamily="34" charset="0"/>
              </a:defRPr>
            </a:lvl1pPr>
          </a:lstStyle>
          <a:p>
            <a:r>
              <a:rPr lang="en-US" sz="1600" dirty="0">
                <a:solidFill>
                  <a:schemeClr val="accent1">
                    <a:lumMod val="20000"/>
                    <a:lumOff val="80000"/>
                  </a:schemeClr>
                </a:solidFill>
              </a:rPr>
              <a:t>Corporate Sustainability Reporting Directive (CSRD) First Year of reporting</a:t>
            </a:r>
          </a:p>
        </p:txBody>
      </p:sp>
      <p:pic>
        <p:nvPicPr>
          <p:cNvPr id="42" name="Picture 41">
            <a:extLst>
              <a:ext uri="{FF2B5EF4-FFF2-40B4-BE49-F238E27FC236}">
                <a16:creationId xmlns:a16="http://schemas.microsoft.com/office/drawing/2014/main" id="{8389D0D0-5ABA-EE08-4658-4F59A81CFE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9157" y="2714849"/>
            <a:ext cx="1158280" cy="1158280"/>
          </a:xfrm>
          <a:prstGeom prst="rect">
            <a:avLst/>
          </a:prstGeom>
        </p:spPr>
      </p:pic>
      <p:pic>
        <p:nvPicPr>
          <p:cNvPr id="43" name="Picture 42">
            <a:extLst>
              <a:ext uri="{FF2B5EF4-FFF2-40B4-BE49-F238E27FC236}">
                <a16:creationId xmlns:a16="http://schemas.microsoft.com/office/drawing/2014/main" id="{95884731-0849-DAC6-8C39-7145AAD8FFCC}"/>
              </a:ext>
            </a:extLst>
          </p:cNvPr>
          <p:cNvPicPr>
            <a:picLocks noChangeAspect="1"/>
          </p:cNvPicPr>
          <p:nvPr/>
        </p:nvPicPr>
        <p:blipFill rotWithShape="1">
          <a:blip r:embed="rId6"/>
          <a:srcRect l="11397" t="15392" r="11606" b="17399"/>
          <a:stretch/>
        </p:blipFill>
        <p:spPr>
          <a:xfrm>
            <a:off x="6192530" y="1671957"/>
            <a:ext cx="1054090" cy="556326"/>
          </a:xfrm>
          <a:prstGeom prst="rect">
            <a:avLst/>
          </a:prstGeom>
        </p:spPr>
      </p:pic>
    </p:spTree>
    <p:extLst>
      <p:ext uri="{BB962C8B-B14F-4D97-AF65-F5344CB8AC3E}">
        <p14:creationId xmlns:p14="http://schemas.microsoft.com/office/powerpoint/2010/main" val="1803554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anim calcmode="lin" valueType="num">
                                      <p:cBhvr>
                                        <p:cTn id="11" dur="500" fill="hold"/>
                                        <p:tgtEl>
                                          <p:spTgt spid="37"/>
                                        </p:tgtEl>
                                        <p:attrNameLst>
                                          <p:attrName>ppt_x</p:attrName>
                                        </p:attrNameLst>
                                      </p:cBhvr>
                                      <p:tavLst>
                                        <p:tav tm="0">
                                          <p:val>
                                            <p:strVal val="#ppt_x"/>
                                          </p:val>
                                        </p:tav>
                                        <p:tav tm="100000">
                                          <p:val>
                                            <p:strVal val="#ppt_x"/>
                                          </p:val>
                                        </p:tav>
                                      </p:tavLst>
                                    </p:anim>
                                    <p:anim calcmode="lin" valueType="num">
                                      <p:cBhvr>
                                        <p:cTn id="12" dur="5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250"/>
                                        <p:tgtEl>
                                          <p:spTgt spid="5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49"/>
                                        </p:tgtEl>
                                        <p:attrNameLst>
                                          <p:attrName>style.visibility</p:attrName>
                                        </p:attrNameLst>
                                      </p:cBhvr>
                                      <p:to>
                                        <p:strVal val="visible"/>
                                      </p:to>
                                    </p:set>
                                    <p:anim calcmode="lin" valueType="num">
                                      <p:cBhvr>
                                        <p:cTn id="24" dur="500" fill="hold"/>
                                        <p:tgtEl>
                                          <p:spTgt spid="49"/>
                                        </p:tgtEl>
                                        <p:attrNameLst>
                                          <p:attrName>ppt_w</p:attrName>
                                        </p:attrNameLst>
                                      </p:cBhvr>
                                      <p:tavLst>
                                        <p:tav tm="0">
                                          <p:val>
                                            <p:fltVal val="0"/>
                                          </p:val>
                                        </p:tav>
                                        <p:tav tm="100000">
                                          <p:val>
                                            <p:strVal val="#ppt_w"/>
                                          </p:val>
                                        </p:tav>
                                      </p:tavLst>
                                    </p:anim>
                                    <p:anim calcmode="lin" valueType="num">
                                      <p:cBhvr>
                                        <p:cTn id="25" dur="500" fill="hold"/>
                                        <p:tgtEl>
                                          <p:spTgt spid="49"/>
                                        </p:tgtEl>
                                        <p:attrNameLst>
                                          <p:attrName>ppt_h</p:attrName>
                                        </p:attrNameLst>
                                      </p:cBhvr>
                                      <p:tavLst>
                                        <p:tav tm="0">
                                          <p:val>
                                            <p:fltVal val="0"/>
                                          </p:val>
                                        </p:tav>
                                        <p:tav tm="100000">
                                          <p:val>
                                            <p:strVal val="#ppt_h"/>
                                          </p:val>
                                        </p:tav>
                                      </p:tavLst>
                                    </p:anim>
                                    <p:animEffect transition="in" filter="fade">
                                      <p:cBhvr>
                                        <p:cTn id="26" dur="500"/>
                                        <p:tgtEl>
                                          <p:spTgt spid="49"/>
                                        </p:tgtEl>
                                      </p:cBhvr>
                                    </p:animEffect>
                                  </p:childTnLst>
                                </p:cTn>
                              </p:par>
                              <p:par>
                                <p:cTn id="27" presetID="53" presetClass="entr" presetSubtype="16" fill="hold" grpId="0" nodeType="withEffect">
                                  <p:stCondLst>
                                    <p:cond delay="50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Effect transition="in" filter="fade">
                                      <p:cBhvr>
                                        <p:cTn id="31" dur="500"/>
                                        <p:tgtEl>
                                          <p:spTgt spid="50"/>
                                        </p:tgtEl>
                                      </p:cBhvr>
                                    </p:animEffect>
                                  </p:childTnLst>
                                </p:cTn>
                              </p:par>
                            </p:childTnLst>
                          </p:cTn>
                        </p:par>
                        <p:par>
                          <p:cTn id="32" fill="hold">
                            <p:stCondLst>
                              <p:cond delay="1500"/>
                            </p:stCondLst>
                            <p:childTnLst>
                              <p:par>
                                <p:cTn id="33" presetID="1" presetClass="entr" presetSubtype="0" fill="hold" nodeType="after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par>
                          <p:cTn id="35" fill="hold">
                            <p:stCondLst>
                              <p:cond delay="1500"/>
                            </p:stCondLst>
                            <p:childTnLst>
                              <p:par>
                                <p:cTn id="36" presetID="47"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250"/>
                                        <p:tgtEl>
                                          <p:spTgt spid="38"/>
                                        </p:tgtEl>
                                      </p:cBhvr>
                                    </p:animEffect>
                                    <p:anim calcmode="lin" valueType="num">
                                      <p:cBhvr>
                                        <p:cTn id="39" dur="250" fill="hold"/>
                                        <p:tgtEl>
                                          <p:spTgt spid="38"/>
                                        </p:tgtEl>
                                        <p:attrNameLst>
                                          <p:attrName>ppt_x</p:attrName>
                                        </p:attrNameLst>
                                      </p:cBhvr>
                                      <p:tavLst>
                                        <p:tav tm="0">
                                          <p:val>
                                            <p:strVal val="#ppt_x"/>
                                          </p:val>
                                        </p:tav>
                                        <p:tav tm="100000">
                                          <p:val>
                                            <p:strVal val="#ppt_x"/>
                                          </p:val>
                                        </p:tav>
                                      </p:tavLst>
                                    </p:anim>
                                    <p:anim calcmode="lin" valueType="num">
                                      <p:cBhvr>
                                        <p:cTn id="40" dur="25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750"/>
                            </p:stCondLst>
                            <p:childTnLst>
                              <p:par>
                                <p:cTn id="42" presetID="22" presetClass="entr" presetSubtype="1"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250"/>
                                        <p:tgtEl>
                                          <p:spTgt spid="47"/>
                                        </p:tgtEl>
                                      </p:cBhvr>
                                    </p:animEffect>
                                  </p:childTnLst>
                                </p:cTn>
                              </p:par>
                            </p:childTnLst>
                          </p:cTn>
                        </p:par>
                        <p:par>
                          <p:cTn id="45" fill="hold">
                            <p:stCondLst>
                              <p:cond delay="2000"/>
                            </p:stCondLst>
                            <p:childTnLst>
                              <p:par>
                                <p:cTn id="46" presetID="53" presetClass="entr" presetSubtype="16"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250" fill="hold"/>
                                        <p:tgtEl>
                                          <p:spTgt spid="52"/>
                                        </p:tgtEl>
                                        <p:attrNameLst>
                                          <p:attrName>ppt_w</p:attrName>
                                        </p:attrNameLst>
                                      </p:cBhvr>
                                      <p:tavLst>
                                        <p:tav tm="0">
                                          <p:val>
                                            <p:fltVal val="0"/>
                                          </p:val>
                                        </p:tav>
                                        <p:tav tm="100000">
                                          <p:val>
                                            <p:strVal val="#ppt_w"/>
                                          </p:val>
                                        </p:tav>
                                      </p:tavLst>
                                    </p:anim>
                                    <p:anim calcmode="lin" valueType="num">
                                      <p:cBhvr>
                                        <p:cTn id="49" dur="250" fill="hold"/>
                                        <p:tgtEl>
                                          <p:spTgt spid="52"/>
                                        </p:tgtEl>
                                        <p:attrNameLst>
                                          <p:attrName>ppt_h</p:attrName>
                                        </p:attrNameLst>
                                      </p:cBhvr>
                                      <p:tavLst>
                                        <p:tav tm="0">
                                          <p:val>
                                            <p:fltVal val="0"/>
                                          </p:val>
                                        </p:tav>
                                        <p:tav tm="100000">
                                          <p:val>
                                            <p:strVal val="#ppt_h"/>
                                          </p:val>
                                        </p:tav>
                                      </p:tavLst>
                                    </p:anim>
                                    <p:animEffect transition="in" filter="fade">
                                      <p:cBhvr>
                                        <p:cTn id="50" dur="250"/>
                                        <p:tgtEl>
                                          <p:spTgt spid="52"/>
                                        </p:tgtEl>
                                      </p:cBhvr>
                                    </p:animEffect>
                                  </p:childTnLst>
                                </p:cTn>
                              </p:par>
                            </p:childTnLst>
                          </p:cTn>
                        </p:par>
                        <p:par>
                          <p:cTn id="51" fill="hold">
                            <p:stCondLst>
                              <p:cond delay="2250"/>
                            </p:stCondLst>
                            <p:childTnLst>
                              <p:par>
                                <p:cTn id="52" presetID="42" presetClass="entr" presetSubtype="0"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anim calcmode="lin" valueType="num">
                                      <p:cBhvr>
                                        <p:cTn id="55" dur="500" fill="hold"/>
                                        <p:tgtEl>
                                          <p:spTgt spid="53"/>
                                        </p:tgtEl>
                                        <p:attrNameLst>
                                          <p:attrName>ppt_x</p:attrName>
                                        </p:attrNameLst>
                                      </p:cBhvr>
                                      <p:tavLst>
                                        <p:tav tm="0">
                                          <p:val>
                                            <p:strVal val="#ppt_x"/>
                                          </p:val>
                                        </p:tav>
                                        <p:tav tm="100000">
                                          <p:val>
                                            <p:strVal val="#ppt_x"/>
                                          </p:val>
                                        </p:tav>
                                      </p:tavLst>
                                    </p:anim>
                                    <p:anim calcmode="lin" valueType="num">
                                      <p:cBhvr>
                                        <p:cTn id="56" dur="500" fill="hold"/>
                                        <p:tgtEl>
                                          <p:spTgt spid="53"/>
                                        </p:tgtEl>
                                        <p:attrNameLst>
                                          <p:attrName>ppt_y</p:attrName>
                                        </p:attrNameLst>
                                      </p:cBhvr>
                                      <p:tavLst>
                                        <p:tav tm="0">
                                          <p:val>
                                            <p:strVal val="#ppt_y+.1"/>
                                          </p:val>
                                        </p:tav>
                                        <p:tav tm="100000">
                                          <p:val>
                                            <p:strVal val="#ppt_y"/>
                                          </p:val>
                                        </p:tav>
                                      </p:tavLst>
                                    </p:anim>
                                  </p:childTnLst>
                                </p:cTn>
                              </p:par>
                            </p:childTnLst>
                          </p:cTn>
                        </p:par>
                        <p:par>
                          <p:cTn id="57" fill="hold">
                            <p:stCondLst>
                              <p:cond delay="2750"/>
                            </p:stCondLst>
                            <p:childTnLst>
                              <p:par>
                                <p:cTn id="58" presetID="22" presetClass="entr" presetSubtype="1"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up)">
                                      <p:cBhvr>
                                        <p:cTn id="60" dur="250"/>
                                        <p:tgtEl>
                                          <p:spTgt spid="39"/>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250"/>
                                        <p:tgtEl>
                                          <p:spTgt spid="5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grpId="0" nodeType="withEffect">
                                  <p:stCondLst>
                                    <p:cond delay="250"/>
                                  </p:stCondLst>
                                  <p:childTnLst>
                                    <p:set>
                                      <p:cBhvr>
                                        <p:cTn id="71" dur="1" fill="hold">
                                          <p:stCondLst>
                                            <p:cond delay="0"/>
                                          </p:stCondLst>
                                        </p:cTn>
                                        <p:tgtEl>
                                          <p:spTgt spid="56"/>
                                        </p:tgtEl>
                                        <p:attrNameLst>
                                          <p:attrName>style.visibility</p:attrName>
                                        </p:attrNameLst>
                                      </p:cBhvr>
                                      <p:to>
                                        <p:strVal val="visible"/>
                                      </p:to>
                                    </p:set>
                                    <p:anim calcmode="lin" valueType="num">
                                      <p:cBhvr>
                                        <p:cTn id="72" dur="500" fill="hold"/>
                                        <p:tgtEl>
                                          <p:spTgt spid="56"/>
                                        </p:tgtEl>
                                        <p:attrNameLst>
                                          <p:attrName>ppt_w</p:attrName>
                                        </p:attrNameLst>
                                      </p:cBhvr>
                                      <p:tavLst>
                                        <p:tav tm="0">
                                          <p:val>
                                            <p:fltVal val="0"/>
                                          </p:val>
                                        </p:tav>
                                        <p:tav tm="100000">
                                          <p:val>
                                            <p:strVal val="#ppt_w"/>
                                          </p:val>
                                        </p:tav>
                                      </p:tavLst>
                                    </p:anim>
                                    <p:anim calcmode="lin" valueType="num">
                                      <p:cBhvr>
                                        <p:cTn id="73" dur="500" fill="hold"/>
                                        <p:tgtEl>
                                          <p:spTgt spid="56"/>
                                        </p:tgtEl>
                                        <p:attrNameLst>
                                          <p:attrName>ppt_h</p:attrName>
                                        </p:attrNameLst>
                                      </p:cBhvr>
                                      <p:tavLst>
                                        <p:tav tm="0">
                                          <p:val>
                                            <p:fltVal val="0"/>
                                          </p:val>
                                        </p:tav>
                                        <p:tav tm="100000">
                                          <p:val>
                                            <p:strVal val="#ppt_h"/>
                                          </p:val>
                                        </p:tav>
                                      </p:tavLst>
                                    </p:anim>
                                    <p:animEffect transition="in" filter="fade">
                                      <p:cBhvr>
                                        <p:cTn id="74" dur="500"/>
                                        <p:tgtEl>
                                          <p:spTgt spid="56"/>
                                        </p:tgtEl>
                                      </p:cBhvr>
                                    </p:animEffect>
                                  </p:childTnLst>
                                </p:cTn>
                              </p:par>
                            </p:childTnLst>
                          </p:cTn>
                        </p:par>
                        <p:par>
                          <p:cTn id="75" fill="hold">
                            <p:stCondLst>
                              <p:cond delay="3750"/>
                            </p:stCondLst>
                            <p:childTnLst>
                              <p:par>
                                <p:cTn id="76" presetID="1" presetClass="entr" presetSubtype="0" fill="hold" nodeType="afterEffect">
                                  <p:stCondLst>
                                    <p:cond delay="0"/>
                                  </p:stCondLst>
                                  <p:childTnLst>
                                    <p:set>
                                      <p:cBhvr>
                                        <p:cTn id="77" dur="1" fill="hold">
                                          <p:stCondLst>
                                            <p:cond delay="0"/>
                                          </p:stCondLst>
                                        </p:cTn>
                                        <p:tgtEl>
                                          <p:spTgt spid="91"/>
                                        </p:tgtEl>
                                        <p:attrNameLst>
                                          <p:attrName>style.visibility</p:attrName>
                                        </p:attrNameLst>
                                      </p:cBhvr>
                                      <p:to>
                                        <p:strVal val="visible"/>
                                      </p:to>
                                    </p:set>
                                  </p:childTnLst>
                                </p:cTn>
                              </p:par>
                            </p:childTnLst>
                          </p:cTn>
                        </p:par>
                        <p:par>
                          <p:cTn id="78" fill="hold">
                            <p:stCondLst>
                              <p:cond delay="3750"/>
                            </p:stCondLst>
                            <p:childTnLst>
                              <p:par>
                                <p:cTn id="79" presetID="47" presetClass="entr" presetSubtype="0" fill="hold" grpId="0" nodeType="after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250"/>
                                        <p:tgtEl>
                                          <p:spTgt spid="59"/>
                                        </p:tgtEl>
                                      </p:cBhvr>
                                    </p:animEffect>
                                    <p:anim calcmode="lin" valueType="num">
                                      <p:cBhvr>
                                        <p:cTn id="82" dur="250" fill="hold"/>
                                        <p:tgtEl>
                                          <p:spTgt spid="59"/>
                                        </p:tgtEl>
                                        <p:attrNameLst>
                                          <p:attrName>ppt_x</p:attrName>
                                        </p:attrNameLst>
                                      </p:cBhvr>
                                      <p:tavLst>
                                        <p:tav tm="0">
                                          <p:val>
                                            <p:strVal val="#ppt_x"/>
                                          </p:val>
                                        </p:tav>
                                        <p:tav tm="100000">
                                          <p:val>
                                            <p:strVal val="#ppt_x"/>
                                          </p:val>
                                        </p:tav>
                                      </p:tavLst>
                                    </p:anim>
                                    <p:anim calcmode="lin" valueType="num">
                                      <p:cBhvr>
                                        <p:cTn id="83" dur="250" fill="hold"/>
                                        <p:tgtEl>
                                          <p:spTgt spid="59"/>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wipe(up)">
                                      <p:cBhvr>
                                        <p:cTn id="87" dur="250"/>
                                        <p:tgtEl>
                                          <p:spTgt spid="54"/>
                                        </p:tgtEl>
                                      </p:cBhvr>
                                    </p:animEffect>
                                  </p:childTnLst>
                                </p:cTn>
                              </p:par>
                            </p:childTnLst>
                          </p:cTn>
                        </p:par>
                        <p:par>
                          <p:cTn id="88" fill="hold">
                            <p:stCondLst>
                              <p:cond delay="4250"/>
                            </p:stCondLst>
                            <p:childTnLst>
                              <p:par>
                                <p:cTn id="89" presetID="53" presetClass="entr" presetSubtype="16" fill="hold" grpId="0" nodeType="afterEffect">
                                  <p:stCondLst>
                                    <p:cond delay="0"/>
                                  </p:stCondLst>
                                  <p:childTnLst>
                                    <p:set>
                                      <p:cBhvr>
                                        <p:cTn id="90" dur="1" fill="hold">
                                          <p:stCondLst>
                                            <p:cond delay="0"/>
                                          </p:stCondLst>
                                        </p:cTn>
                                        <p:tgtEl>
                                          <p:spTgt spid="58"/>
                                        </p:tgtEl>
                                        <p:attrNameLst>
                                          <p:attrName>style.visibility</p:attrName>
                                        </p:attrNameLst>
                                      </p:cBhvr>
                                      <p:to>
                                        <p:strVal val="visible"/>
                                      </p:to>
                                    </p:set>
                                    <p:anim calcmode="lin" valueType="num">
                                      <p:cBhvr>
                                        <p:cTn id="91" dur="250" fill="hold"/>
                                        <p:tgtEl>
                                          <p:spTgt spid="58"/>
                                        </p:tgtEl>
                                        <p:attrNameLst>
                                          <p:attrName>ppt_w</p:attrName>
                                        </p:attrNameLst>
                                      </p:cBhvr>
                                      <p:tavLst>
                                        <p:tav tm="0">
                                          <p:val>
                                            <p:fltVal val="0"/>
                                          </p:val>
                                        </p:tav>
                                        <p:tav tm="100000">
                                          <p:val>
                                            <p:strVal val="#ppt_w"/>
                                          </p:val>
                                        </p:tav>
                                      </p:tavLst>
                                    </p:anim>
                                    <p:anim calcmode="lin" valueType="num">
                                      <p:cBhvr>
                                        <p:cTn id="92" dur="250" fill="hold"/>
                                        <p:tgtEl>
                                          <p:spTgt spid="58"/>
                                        </p:tgtEl>
                                        <p:attrNameLst>
                                          <p:attrName>ppt_h</p:attrName>
                                        </p:attrNameLst>
                                      </p:cBhvr>
                                      <p:tavLst>
                                        <p:tav tm="0">
                                          <p:val>
                                            <p:fltVal val="0"/>
                                          </p:val>
                                        </p:tav>
                                        <p:tav tm="100000">
                                          <p:val>
                                            <p:strVal val="#ppt_h"/>
                                          </p:val>
                                        </p:tav>
                                      </p:tavLst>
                                    </p:anim>
                                    <p:animEffect transition="in" filter="fade">
                                      <p:cBhvr>
                                        <p:cTn id="93" dur="250"/>
                                        <p:tgtEl>
                                          <p:spTgt spid="58"/>
                                        </p:tgtEl>
                                      </p:cBhvr>
                                    </p:animEffect>
                                  </p:childTnLst>
                                </p:cTn>
                              </p:par>
                            </p:childTnLst>
                          </p:cTn>
                        </p:par>
                        <p:par>
                          <p:cTn id="94" fill="hold">
                            <p:stCondLst>
                              <p:cond delay="4500"/>
                            </p:stCondLst>
                            <p:childTnLst>
                              <p:par>
                                <p:cTn id="95" presetID="42" presetClass="entr" presetSubtype="0" fill="hold" grpId="0" nodeType="after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fade">
                                      <p:cBhvr>
                                        <p:cTn id="97" dur="500"/>
                                        <p:tgtEl>
                                          <p:spTgt spid="60"/>
                                        </p:tgtEl>
                                      </p:cBhvr>
                                    </p:animEffect>
                                    <p:anim calcmode="lin" valueType="num">
                                      <p:cBhvr>
                                        <p:cTn id="98" dur="500" fill="hold"/>
                                        <p:tgtEl>
                                          <p:spTgt spid="60"/>
                                        </p:tgtEl>
                                        <p:attrNameLst>
                                          <p:attrName>ppt_x</p:attrName>
                                        </p:attrNameLst>
                                      </p:cBhvr>
                                      <p:tavLst>
                                        <p:tav tm="0">
                                          <p:val>
                                            <p:strVal val="#ppt_x"/>
                                          </p:val>
                                        </p:tav>
                                        <p:tav tm="100000">
                                          <p:val>
                                            <p:strVal val="#ppt_x"/>
                                          </p:val>
                                        </p:tav>
                                      </p:tavLst>
                                    </p:anim>
                                    <p:anim calcmode="lin" valueType="num">
                                      <p:cBhvr>
                                        <p:cTn id="99" dur="500" fill="hold"/>
                                        <p:tgtEl>
                                          <p:spTgt spid="60"/>
                                        </p:tgtEl>
                                        <p:attrNameLst>
                                          <p:attrName>ppt_y</p:attrName>
                                        </p:attrNameLst>
                                      </p:cBhvr>
                                      <p:tavLst>
                                        <p:tav tm="0">
                                          <p:val>
                                            <p:strVal val="#ppt_y+.1"/>
                                          </p:val>
                                        </p:tav>
                                        <p:tav tm="100000">
                                          <p:val>
                                            <p:strVal val="#ppt_y"/>
                                          </p:val>
                                        </p:tav>
                                      </p:tavLst>
                                    </p:anim>
                                  </p:childTnLst>
                                </p:cTn>
                              </p:par>
                            </p:childTnLst>
                          </p:cTn>
                        </p:par>
                        <p:par>
                          <p:cTn id="100" fill="hold">
                            <p:stCondLst>
                              <p:cond delay="5000"/>
                            </p:stCondLst>
                            <p:childTnLst>
                              <p:par>
                                <p:cTn id="101" presetID="22" presetClass="entr" presetSubtype="4" fill="hold" nodeType="after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wipe(down)">
                                      <p:cBhvr>
                                        <p:cTn id="103" dur="250"/>
                                        <p:tgtEl>
                                          <p:spTgt spid="6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67"/>
                                        </p:tgtEl>
                                        <p:attrNameLst>
                                          <p:attrName>style.visibility</p:attrName>
                                        </p:attrNameLst>
                                      </p:cBhvr>
                                      <p:to>
                                        <p:strVal val="visible"/>
                                      </p:to>
                                    </p:set>
                                    <p:anim calcmode="lin" valueType="num">
                                      <p:cBhvr>
                                        <p:cTn id="106" dur="500" fill="hold"/>
                                        <p:tgtEl>
                                          <p:spTgt spid="67"/>
                                        </p:tgtEl>
                                        <p:attrNameLst>
                                          <p:attrName>ppt_w</p:attrName>
                                        </p:attrNameLst>
                                      </p:cBhvr>
                                      <p:tavLst>
                                        <p:tav tm="0">
                                          <p:val>
                                            <p:fltVal val="0"/>
                                          </p:val>
                                        </p:tav>
                                        <p:tav tm="100000">
                                          <p:val>
                                            <p:strVal val="#ppt_w"/>
                                          </p:val>
                                        </p:tav>
                                      </p:tavLst>
                                    </p:anim>
                                    <p:anim calcmode="lin" valueType="num">
                                      <p:cBhvr>
                                        <p:cTn id="107" dur="500" fill="hold"/>
                                        <p:tgtEl>
                                          <p:spTgt spid="67"/>
                                        </p:tgtEl>
                                        <p:attrNameLst>
                                          <p:attrName>ppt_h</p:attrName>
                                        </p:attrNameLst>
                                      </p:cBhvr>
                                      <p:tavLst>
                                        <p:tav tm="0">
                                          <p:val>
                                            <p:fltVal val="0"/>
                                          </p:val>
                                        </p:tav>
                                        <p:tav tm="100000">
                                          <p:val>
                                            <p:strVal val="#ppt_h"/>
                                          </p:val>
                                        </p:tav>
                                      </p:tavLst>
                                    </p:anim>
                                    <p:animEffect transition="in" filter="fade">
                                      <p:cBhvr>
                                        <p:cTn id="108" dur="500"/>
                                        <p:tgtEl>
                                          <p:spTgt spid="67"/>
                                        </p:tgtEl>
                                      </p:cBhvr>
                                    </p:animEffect>
                                  </p:childTnLst>
                                </p:cTn>
                              </p:par>
                              <p:par>
                                <p:cTn id="109" presetID="53" presetClass="entr" presetSubtype="16" fill="hold" grpId="0" nodeType="withEffect">
                                  <p:stCondLst>
                                    <p:cond delay="250"/>
                                  </p:stCondLst>
                                  <p:childTnLst>
                                    <p:set>
                                      <p:cBhvr>
                                        <p:cTn id="110" dur="1" fill="hold">
                                          <p:stCondLst>
                                            <p:cond delay="0"/>
                                          </p:stCondLst>
                                        </p:cTn>
                                        <p:tgtEl>
                                          <p:spTgt spid="71"/>
                                        </p:tgtEl>
                                        <p:attrNameLst>
                                          <p:attrName>style.visibility</p:attrName>
                                        </p:attrNameLst>
                                      </p:cBhvr>
                                      <p:to>
                                        <p:strVal val="visible"/>
                                      </p:to>
                                    </p:set>
                                    <p:anim calcmode="lin" valueType="num">
                                      <p:cBhvr>
                                        <p:cTn id="111" dur="500" fill="hold"/>
                                        <p:tgtEl>
                                          <p:spTgt spid="71"/>
                                        </p:tgtEl>
                                        <p:attrNameLst>
                                          <p:attrName>ppt_w</p:attrName>
                                        </p:attrNameLst>
                                      </p:cBhvr>
                                      <p:tavLst>
                                        <p:tav tm="0">
                                          <p:val>
                                            <p:fltVal val="0"/>
                                          </p:val>
                                        </p:tav>
                                        <p:tav tm="100000">
                                          <p:val>
                                            <p:strVal val="#ppt_w"/>
                                          </p:val>
                                        </p:tav>
                                      </p:tavLst>
                                    </p:anim>
                                    <p:anim calcmode="lin" valueType="num">
                                      <p:cBhvr>
                                        <p:cTn id="112" dur="500" fill="hold"/>
                                        <p:tgtEl>
                                          <p:spTgt spid="71"/>
                                        </p:tgtEl>
                                        <p:attrNameLst>
                                          <p:attrName>ppt_h</p:attrName>
                                        </p:attrNameLst>
                                      </p:cBhvr>
                                      <p:tavLst>
                                        <p:tav tm="0">
                                          <p:val>
                                            <p:fltVal val="0"/>
                                          </p:val>
                                        </p:tav>
                                        <p:tav tm="100000">
                                          <p:val>
                                            <p:strVal val="#ppt_h"/>
                                          </p:val>
                                        </p:tav>
                                      </p:tavLst>
                                    </p:anim>
                                    <p:animEffect transition="in" filter="fade">
                                      <p:cBhvr>
                                        <p:cTn id="113" dur="500"/>
                                        <p:tgtEl>
                                          <p:spTgt spid="71"/>
                                        </p:tgtEl>
                                      </p:cBhvr>
                                    </p:animEffect>
                                  </p:childTnLst>
                                </p:cTn>
                              </p:par>
                              <p:par>
                                <p:cTn id="114" presetID="53" presetClass="entr" presetSubtype="16" fill="hold" grpId="0" nodeType="withEffect">
                                  <p:stCondLst>
                                    <p:cond delay="500"/>
                                  </p:stCondLst>
                                  <p:childTnLst>
                                    <p:set>
                                      <p:cBhvr>
                                        <p:cTn id="115" dur="1" fill="hold">
                                          <p:stCondLst>
                                            <p:cond delay="0"/>
                                          </p:stCondLst>
                                        </p:cTn>
                                        <p:tgtEl>
                                          <p:spTgt spid="74"/>
                                        </p:tgtEl>
                                        <p:attrNameLst>
                                          <p:attrName>style.visibility</p:attrName>
                                        </p:attrNameLst>
                                      </p:cBhvr>
                                      <p:to>
                                        <p:strVal val="visible"/>
                                      </p:to>
                                    </p:set>
                                    <p:anim calcmode="lin" valueType="num">
                                      <p:cBhvr>
                                        <p:cTn id="116" dur="500" fill="hold"/>
                                        <p:tgtEl>
                                          <p:spTgt spid="74"/>
                                        </p:tgtEl>
                                        <p:attrNameLst>
                                          <p:attrName>ppt_w</p:attrName>
                                        </p:attrNameLst>
                                      </p:cBhvr>
                                      <p:tavLst>
                                        <p:tav tm="0">
                                          <p:val>
                                            <p:fltVal val="0"/>
                                          </p:val>
                                        </p:tav>
                                        <p:tav tm="100000">
                                          <p:val>
                                            <p:strVal val="#ppt_w"/>
                                          </p:val>
                                        </p:tav>
                                      </p:tavLst>
                                    </p:anim>
                                    <p:anim calcmode="lin" valueType="num">
                                      <p:cBhvr>
                                        <p:cTn id="117" dur="500" fill="hold"/>
                                        <p:tgtEl>
                                          <p:spTgt spid="74"/>
                                        </p:tgtEl>
                                        <p:attrNameLst>
                                          <p:attrName>ppt_h</p:attrName>
                                        </p:attrNameLst>
                                      </p:cBhvr>
                                      <p:tavLst>
                                        <p:tav tm="0">
                                          <p:val>
                                            <p:fltVal val="0"/>
                                          </p:val>
                                        </p:tav>
                                        <p:tav tm="100000">
                                          <p:val>
                                            <p:strVal val="#ppt_h"/>
                                          </p:val>
                                        </p:tav>
                                      </p:tavLst>
                                    </p:anim>
                                    <p:animEffect transition="in" filter="fade">
                                      <p:cBhvr>
                                        <p:cTn id="118" dur="500"/>
                                        <p:tgtEl>
                                          <p:spTgt spid="74"/>
                                        </p:tgtEl>
                                      </p:cBhvr>
                                    </p:animEffect>
                                  </p:childTnLst>
                                </p:cTn>
                              </p:par>
                            </p:childTnLst>
                          </p:cTn>
                        </p:par>
                        <p:par>
                          <p:cTn id="119" fill="hold">
                            <p:stCondLst>
                              <p:cond delay="6000"/>
                            </p:stCondLst>
                            <p:childTnLst>
                              <p:par>
                                <p:cTn id="120" presetID="1" presetClass="entr" presetSubtype="0" fill="hold" nodeType="afterEffect">
                                  <p:stCondLst>
                                    <p:cond delay="0"/>
                                  </p:stCondLst>
                                  <p:childTnLst>
                                    <p:set>
                                      <p:cBhvr>
                                        <p:cTn id="121" dur="1" fill="hold">
                                          <p:stCondLst>
                                            <p:cond delay="0"/>
                                          </p:stCondLst>
                                        </p:cTn>
                                        <p:tgtEl>
                                          <p:spTgt spid="43"/>
                                        </p:tgtEl>
                                        <p:attrNameLst>
                                          <p:attrName>style.visibility</p:attrName>
                                        </p:attrNameLst>
                                      </p:cBhvr>
                                      <p:to>
                                        <p:strVal val="visible"/>
                                      </p:to>
                                    </p:set>
                                  </p:childTnLst>
                                </p:cTn>
                              </p:par>
                            </p:childTnLst>
                          </p:cTn>
                        </p:par>
                        <p:par>
                          <p:cTn id="122" fill="hold">
                            <p:stCondLst>
                              <p:cond delay="6000"/>
                            </p:stCondLst>
                            <p:childTnLst>
                              <p:par>
                                <p:cTn id="123" presetID="47" presetClass="entr" presetSubtype="0" fill="hold" grpId="0" nodeType="after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250"/>
                                        <p:tgtEl>
                                          <p:spTgt spid="64"/>
                                        </p:tgtEl>
                                      </p:cBhvr>
                                    </p:animEffect>
                                    <p:anim calcmode="lin" valueType="num">
                                      <p:cBhvr>
                                        <p:cTn id="126" dur="250" fill="hold"/>
                                        <p:tgtEl>
                                          <p:spTgt spid="64"/>
                                        </p:tgtEl>
                                        <p:attrNameLst>
                                          <p:attrName>ppt_x</p:attrName>
                                        </p:attrNameLst>
                                      </p:cBhvr>
                                      <p:tavLst>
                                        <p:tav tm="0">
                                          <p:val>
                                            <p:strVal val="#ppt_x"/>
                                          </p:val>
                                        </p:tav>
                                        <p:tav tm="100000">
                                          <p:val>
                                            <p:strVal val="#ppt_x"/>
                                          </p:val>
                                        </p:tav>
                                      </p:tavLst>
                                    </p:anim>
                                    <p:anim calcmode="lin" valueType="num">
                                      <p:cBhvr>
                                        <p:cTn id="127" dur="250" fill="hold"/>
                                        <p:tgtEl>
                                          <p:spTgt spid="64"/>
                                        </p:tgtEl>
                                        <p:attrNameLst>
                                          <p:attrName>ppt_y</p:attrName>
                                        </p:attrNameLst>
                                      </p:cBhvr>
                                      <p:tavLst>
                                        <p:tav tm="0">
                                          <p:val>
                                            <p:strVal val="#ppt_y-.1"/>
                                          </p:val>
                                        </p:tav>
                                        <p:tav tm="100000">
                                          <p:val>
                                            <p:strVal val="#ppt_y"/>
                                          </p:val>
                                        </p:tav>
                                      </p:tavLst>
                                    </p:anim>
                                  </p:childTnLst>
                                </p:cTn>
                              </p:par>
                            </p:childTnLst>
                          </p:cTn>
                        </p:par>
                        <p:par>
                          <p:cTn id="128" fill="hold">
                            <p:stCondLst>
                              <p:cond delay="6250"/>
                            </p:stCondLst>
                            <p:childTnLst>
                              <p:par>
                                <p:cTn id="129" presetID="22" presetClass="entr" presetSubtype="1" fill="hold"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wipe(up)">
                                      <p:cBhvr>
                                        <p:cTn id="131" dur="250"/>
                                        <p:tgtEl>
                                          <p:spTgt spid="66"/>
                                        </p:tgtEl>
                                      </p:cBhvr>
                                    </p:animEffect>
                                  </p:childTnLst>
                                </p:cTn>
                              </p:par>
                            </p:childTnLst>
                          </p:cTn>
                        </p:par>
                        <p:par>
                          <p:cTn id="132" fill="hold">
                            <p:stCondLst>
                              <p:cond delay="6500"/>
                            </p:stCondLst>
                            <p:childTnLst>
                              <p:par>
                                <p:cTn id="133" presetID="53" presetClass="entr" presetSubtype="16" fill="hold" grpId="0" nodeType="afterEffect">
                                  <p:stCondLst>
                                    <p:cond delay="0"/>
                                  </p:stCondLst>
                                  <p:childTnLst>
                                    <p:set>
                                      <p:cBhvr>
                                        <p:cTn id="134" dur="1" fill="hold">
                                          <p:stCondLst>
                                            <p:cond delay="0"/>
                                          </p:stCondLst>
                                        </p:cTn>
                                        <p:tgtEl>
                                          <p:spTgt spid="85"/>
                                        </p:tgtEl>
                                        <p:attrNameLst>
                                          <p:attrName>style.visibility</p:attrName>
                                        </p:attrNameLst>
                                      </p:cBhvr>
                                      <p:to>
                                        <p:strVal val="visible"/>
                                      </p:to>
                                    </p:set>
                                    <p:anim calcmode="lin" valueType="num">
                                      <p:cBhvr>
                                        <p:cTn id="135" dur="250" fill="hold"/>
                                        <p:tgtEl>
                                          <p:spTgt spid="85"/>
                                        </p:tgtEl>
                                        <p:attrNameLst>
                                          <p:attrName>ppt_w</p:attrName>
                                        </p:attrNameLst>
                                      </p:cBhvr>
                                      <p:tavLst>
                                        <p:tav tm="0">
                                          <p:val>
                                            <p:fltVal val="0"/>
                                          </p:val>
                                        </p:tav>
                                        <p:tav tm="100000">
                                          <p:val>
                                            <p:strVal val="#ppt_w"/>
                                          </p:val>
                                        </p:tav>
                                      </p:tavLst>
                                    </p:anim>
                                    <p:anim calcmode="lin" valueType="num">
                                      <p:cBhvr>
                                        <p:cTn id="136" dur="250" fill="hold"/>
                                        <p:tgtEl>
                                          <p:spTgt spid="85"/>
                                        </p:tgtEl>
                                        <p:attrNameLst>
                                          <p:attrName>ppt_h</p:attrName>
                                        </p:attrNameLst>
                                      </p:cBhvr>
                                      <p:tavLst>
                                        <p:tav tm="0">
                                          <p:val>
                                            <p:fltVal val="0"/>
                                          </p:val>
                                        </p:tav>
                                        <p:tav tm="100000">
                                          <p:val>
                                            <p:strVal val="#ppt_h"/>
                                          </p:val>
                                        </p:tav>
                                      </p:tavLst>
                                    </p:anim>
                                    <p:animEffect transition="in" filter="fade">
                                      <p:cBhvr>
                                        <p:cTn id="137" dur="250"/>
                                        <p:tgtEl>
                                          <p:spTgt spid="85"/>
                                        </p:tgtEl>
                                      </p:cBhvr>
                                    </p:animEffect>
                                  </p:childTnLst>
                                </p:cTn>
                              </p:par>
                            </p:childTnLst>
                          </p:cTn>
                        </p:par>
                        <p:par>
                          <p:cTn id="138" fill="hold">
                            <p:stCondLst>
                              <p:cond delay="6750"/>
                            </p:stCondLst>
                            <p:childTnLst>
                              <p:par>
                                <p:cTn id="139" presetID="42" presetClass="entr" presetSubtype="0" fill="hold" grpId="0" nodeType="after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500"/>
                                        <p:tgtEl>
                                          <p:spTgt spid="86"/>
                                        </p:tgtEl>
                                      </p:cBhvr>
                                    </p:animEffect>
                                    <p:anim calcmode="lin" valueType="num">
                                      <p:cBhvr>
                                        <p:cTn id="142" dur="500" fill="hold"/>
                                        <p:tgtEl>
                                          <p:spTgt spid="86"/>
                                        </p:tgtEl>
                                        <p:attrNameLst>
                                          <p:attrName>ppt_x</p:attrName>
                                        </p:attrNameLst>
                                      </p:cBhvr>
                                      <p:tavLst>
                                        <p:tav tm="0">
                                          <p:val>
                                            <p:strVal val="#ppt_x"/>
                                          </p:val>
                                        </p:tav>
                                        <p:tav tm="100000">
                                          <p:val>
                                            <p:strVal val="#ppt_x"/>
                                          </p:val>
                                        </p:tav>
                                      </p:tavLst>
                                    </p:anim>
                                    <p:anim calcmode="lin" valueType="num">
                                      <p:cBhvr>
                                        <p:cTn id="143" dur="500" fill="hold"/>
                                        <p:tgtEl>
                                          <p:spTgt spid="86"/>
                                        </p:tgtEl>
                                        <p:attrNameLst>
                                          <p:attrName>ppt_y</p:attrName>
                                        </p:attrNameLst>
                                      </p:cBhvr>
                                      <p:tavLst>
                                        <p:tav tm="0">
                                          <p:val>
                                            <p:strVal val="#ppt_y+.1"/>
                                          </p:val>
                                        </p:tav>
                                        <p:tav tm="100000">
                                          <p:val>
                                            <p:strVal val="#ppt_y"/>
                                          </p:val>
                                        </p:tav>
                                      </p:tavLst>
                                    </p:anim>
                                  </p:childTnLst>
                                </p:cTn>
                              </p:par>
                            </p:childTnLst>
                          </p:cTn>
                        </p:par>
                        <p:par>
                          <p:cTn id="144" fill="hold">
                            <p:stCondLst>
                              <p:cond delay="7250"/>
                            </p:stCondLst>
                            <p:childTnLst>
                              <p:par>
                                <p:cTn id="145" presetID="22" presetClass="entr" presetSubtype="1" fill="hold" nodeType="afterEffect">
                                  <p:stCondLst>
                                    <p:cond delay="0"/>
                                  </p:stCondLst>
                                  <p:childTnLst>
                                    <p:set>
                                      <p:cBhvr>
                                        <p:cTn id="146" dur="1" fill="hold">
                                          <p:stCondLst>
                                            <p:cond delay="0"/>
                                          </p:stCondLst>
                                        </p:cTn>
                                        <p:tgtEl>
                                          <p:spTgt spid="6"/>
                                        </p:tgtEl>
                                        <p:attrNameLst>
                                          <p:attrName>style.visibility</p:attrName>
                                        </p:attrNameLst>
                                      </p:cBhvr>
                                      <p:to>
                                        <p:strVal val="visible"/>
                                      </p:to>
                                    </p:set>
                                    <p:animEffect transition="in" filter="wipe(up)">
                                      <p:cBhvr>
                                        <p:cTn id="147" dur="250"/>
                                        <p:tgtEl>
                                          <p:spTgt spid="6"/>
                                        </p:tgtEl>
                                      </p:cBhvr>
                                    </p:animEffect>
                                  </p:childTnLst>
                                </p:cTn>
                              </p:par>
                            </p:childTnLst>
                          </p:cTn>
                        </p:par>
                        <p:par>
                          <p:cTn id="148" fill="hold">
                            <p:stCondLst>
                              <p:cond delay="7500"/>
                            </p:stCondLst>
                            <p:childTnLst>
                              <p:par>
                                <p:cTn id="149" presetID="10" presetClass="entr" presetSubtype="0" fill="hold" grpId="0" nodeType="after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fade">
                                      <p:cBhvr>
                                        <p:cTn id="151" dur="250"/>
                                        <p:tgtEl>
                                          <p:spTgt spid="27"/>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13"/>
                                        </p:tgtEl>
                                        <p:attrNameLst>
                                          <p:attrName>style.visibility</p:attrName>
                                        </p:attrNameLst>
                                      </p:cBhvr>
                                      <p:to>
                                        <p:strVal val="visible"/>
                                      </p:to>
                                    </p:set>
                                    <p:anim calcmode="lin" valueType="num">
                                      <p:cBhvr>
                                        <p:cTn id="154" dur="500" fill="hold"/>
                                        <p:tgtEl>
                                          <p:spTgt spid="13"/>
                                        </p:tgtEl>
                                        <p:attrNameLst>
                                          <p:attrName>ppt_w</p:attrName>
                                        </p:attrNameLst>
                                      </p:cBhvr>
                                      <p:tavLst>
                                        <p:tav tm="0">
                                          <p:val>
                                            <p:fltVal val="0"/>
                                          </p:val>
                                        </p:tav>
                                        <p:tav tm="100000">
                                          <p:val>
                                            <p:strVal val="#ppt_w"/>
                                          </p:val>
                                        </p:tav>
                                      </p:tavLst>
                                    </p:anim>
                                    <p:anim calcmode="lin" valueType="num">
                                      <p:cBhvr>
                                        <p:cTn id="155" dur="500" fill="hold"/>
                                        <p:tgtEl>
                                          <p:spTgt spid="13"/>
                                        </p:tgtEl>
                                        <p:attrNameLst>
                                          <p:attrName>ppt_h</p:attrName>
                                        </p:attrNameLst>
                                      </p:cBhvr>
                                      <p:tavLst>
                                        <p:tav tm="0">
                                          <p:val>
                                            <p:fltVal val="0"/>
                                          </p:val>
                                        </p:tav>
                                        <p:tav tm="100000">
                                          <p:val>
                                            <p:strVal val="#ppt_h"/>
                                          </p:val>
                                        </p:tav>
                                      </p:tavLst>
                                    </p:anim>
                                    <p:animEffect transition="in" filter="fade">
                                      <p:cBhvr>
                                        <p:cTn id="156" dur="500"/>
                                        <p:tgtEl>
                                          <p:spTgt spid="13"/>
                                        </p:tgtEl>
                                      </p:cBhvr>
                                    </p:animEffect>
                                  </p:childTnLst>
                                </p:cTn>
                              </p:par>
                              <p:par>
                                <p:cTn id="157" presetID="53" presetClass="entr" presetSubtype="16" fill="hold" grpId="0" nodeType="withEffect">
                                  <p:stCondLst>
                                    <p:cond delay="250"/>
                                  </p:stCondLst>
                                  <p:childTnLst>
                                    <p:set>
                                      <p:cBhvr>
                                        <p:cTn id="158" dur="1" fill="hold">
                                          <p:stCondLst>
                                            <p:cond delay="0"/>
                                          </p:stCondLst>
                                        </p:cTn>
                                        <p:tgtEl>
                                          <p:spTgt spid="25"/>
                                        </p:tgtEl>
                                        <p:attrNameLst>
                                          <p:attrName>style.visibility</p:attrName>
                                        </p:attrNameLst>
                                      </p:cBhvr>
                                      <p:to>
                                        <p:strVal val="visible"/>
                                      </p:to>
                                    </p:set>
                                    <p:anim calcmode="lin" valueType="num">
                                      <p:cBhvr>
                                        <p:cTn id="159" dur="500" fill="hold"/>
                                        <p:tgtEl>
                                          <p:spTgt spid="25"/>
                                        </p:tgtEl>
                                        <p:attrNameLst>
                                          <p:attrName>ppt_w</p:attrName>
                                        </p:attrNameLst>
                                      </p:cBhvr>
                                      <p:tavLst>
                                        <p:tav tm="0">
                                          <p:val>
                                            <p:fltVal val="0"/>
                                          </p:val>
                                        </p:tav>
                                        <p:tav tm="100000">
                                          <p:val>
                                            <p:strVal val="#ppt_w"/>
                                          </p:val>
                                        </p:tav>
                                      </p:tavLst>
                                    </p:anim>
                                    <p:anim calcmode="lin" valueType="num">
                                      <p:cBhvr>
                                        <p:cTn id="160" dur="500" fill="hold"/>
                                        <p:tgtEl>
                                          <p:spTgt spid="25"/>
                                        </p:tgtEl>
                                        <p:attrNameLst>
                                          <p:attrName>ppt_h</p:attrName>
                                        </p:attrNameLst>
                                      </p:cBhvr>
                                      <p:tavLst>
                                        <p:tav tm="0">
                                          <p:val>
                                            <p:fltVal val="0"/>
                                          </p:val>
                                        </p:tav>
                                        <p:tav tm="100000">
                                          <p:val>
                                            <p:strVal val="#ppt_h"/>
                                          </p:val>
                                        </p:tav>
                                      </p:tavLst>
                                    </p:anim>
                                    <p:animEffect transition="in" filter="fade">
                                      <p:cBhvr>
                                        <p:cTn id="161" dur="500"/>
                                        <p:tgtEl>
                                          <p:spTgt spid="25"/>
                                        </p:tgtEl>
                                      </p:cBhvr>
                                    </p:animEffect>
                                  </p:childTnLst>
                                </p:cTn>
                              </p:par>
                            </p:childTnLst>
                          </p:cTn>
                        </p:par>
                        <p:par>
                          <p:cTn id="162" fill="hold">
                            <p:stCondLst>
                              <p:cond delay="8250"/>
                            </p:stCondLst>
                            <p:childTnLst>
                              <p:par>
                                <p:cTn id="163" presetID="1" presetClass="entr" presetSubtype="0" fill="hold" nodeType="afterEffect">
                                  <p:stCondLst>
                                    <p:cond delay="0"/>
                                  </p:stCondLst>
                                  <p:childTnLst>
                                    <p:set>
                                      <p:cBhvr>
                                        <p:cTn id="164" dur="1" fill="hold">
                                          <p:stCondLst>
                                            <p:cond delay="0"/>
                                          </p:stCondLst>
                                        </p:cTn>
                                        <p:tgtEl>
                                          <p:spTgt spid="42"/>
                                        </p:tgtEl>
                                        <p:attrNameLst>
                                          <p:attrName>style.visibility</p:attrName>
                                        </p:attrNameLst>
                                      </p:cBhvr>
                                      <p:to>
                                        <p:strVal val="visible"/>
                                      </p:to>
                                    </p:set>
                                  </p:childTnLst>
                                </p:cTn>
                              </p:par>
                            </p:childTnLst>
                          </p:cTn>
                        </p:par>
                        <p:par>
                          <p:cTn id="165" fill="hold">
                            <p:stCondLst>
                              <p:cond delay="8250"/>
                            </p:stCondLst>
                            <p:childTnLst>
                              <p:par>
                                <p:cTn id="166" presetID="47" presetClass="entr" presetSubtype="0" fill="hold" grpId="0" nodeType="afterEffect">
                                  <p:stCondLst>
                                    <p:cond delay="0"/>
                                  </p:stCondLst>
                                  <p:childTnLst>
                                    <p:set>
                                      <p:cBhvr>
                                        <p:cTn id="167" dur="1" fill="hold">
                                          <p:stCondLst>
                                            <p:cond delay="0"/>
                                          </p:stCondLst>
                                        </p:cTn>
                                        <p:tgtEl>
                                          <p:spTgt spid="31"/>
                                        </p:tgtEl>
                                        <p:attrNameLst>
                                          <p:attrName>style.visibility</p:attrName>
                                        </p:attrNameLst>
                                      </p:cBhvr>
                                      <p:to>
                                        <p:strVal val="visible"/>
                                      </p:to>
                                    </p:set>
                                    <p:animEffect transition="in" filter="fade">
                                      <p:cBhvr>
                                        <p:cTn id="168" dur="250"/>
                                        <p:tgtEl>
                                          <p:spTgt spid="31"/>
                                        </p:tgtEl>
                                      </p:cBhvr>
                                    </p:animEffect>
                                    <p:anim calcmode="lin" valueType="num">
                                      <p:cBhvr>
                                        <p:cTn id="169" dur="250" fill="hold"/>
                                        <p:tgtEl>
                                          <p:spTgt spid="31"/>
                                        </p:tgtEl>
                                        <p:attrNameLst>
                                          <p:attrName>ppt_x</p:attrName>
                                        </p:attrNameLst>
                                      </p:cBhvr>
                                      <p:tavLst>
                                        <p:tav tm="0">
                                          <p:val>
                                            <p:strVal val="#ppt_x"/>
                                          </p:val>
                                        </p:tav>
                                        <p:tav tm="100000">
                                          <p:val>
                                            <p:strVal val="#ppt_x"/>
                                          </p:val>
                                        </p:tav>
                                      </p:tavLst>
                                    </p:anim>
                                    <p:anim calcmode="lin" valueType="num">
                                      <p:cBhvr>
                                        <p:cTn id="170" dur="250" fill="hold"/>
                                        <p:tgtEl>
                                          <p:spTgt spid="31"/>
                                        </p:tgtEl>
                                        <p:attrNameLst>
                                          <p:attrName>ppt_y</p:attrName>
                                        </p:attrNameLst>
                                      </p:cBhvr>
                                      <p:tavLst>
                                        <p:tav tm="0">
                                          <p:val>
                                            <p:strVal val="#ppt_y-.1"/>
                                          </p:val>
                                        </p:tav>
                                        <p:tav tm="100000">
                                          <p:val>
                                            <p:strVal val="#ppt_y"/>
                                          </p:val>
                                        </p:tav>
                                      </p:tavLst>
                                    </p:anim>
                                  </p:childTnLst>
                                </p:cTn>
                              </p:par>
                            </p:childTnLst>
                          </p:cTn>
                        </p:par>
                        <p:par>
                          <p:cTn id="171" fill="hold">
                            <p:stCondLst>
                              <p:cond delay="8500"/>
                            </p:stCondLst>
                            <p:childTnLst>
                              <p:par>
                                <p:cTn id="172" presetID="22" presetClass="entr" presetSubtype="1" fill="hold" nodeType="afterEffect">
                                  <p:stCondLst>
                                    <p:cond delay="0"/>
                                  </p:stCondLst>
                                  <p:childTnLst>
                                    <p:set>
                                      <p:cBhvr>
                                        <p:cTn id="173" dur="1" fill="hold">
                                          <p:stCondLst>
                                            <p:cond delay="0"/>
                                          </p:stCondLst>
                                        </p:cTn>
                                        <p:tgtEl>
                                          <p:spTgt spid="8"/>
                                        </p:tgtEl>
                                        <p:attrNameLst>
                                          <p:attrName>style.visibility</p:attrName>
                                        </p:attrNameLst>
                                      </p:cBhvr>
                                      <p:to>
                                        <p:strVal val="visible"/>
                                      </p:to>
                                    </p:set>
                                    <p:animEffect transition="in" filter="wipe(up)">
                                      <p:cBhvr>
                                        <p:cTn id="174" dur="250"/>
                                        <p:tgtEl>
                                          <p:spTgt spid="8"/>
                                        </p:tgtEl>
                                      </p:cBhvr>
                                    </p:animEffect>
                                  </p:childTnLst>
                                </p:cTn>
                              </p:par>
                            </p:childTnLst>
                          </p:cTn>
                        </p:par>
                        <p:par>
                          <p:cTn id="175" fill="hold">
                            <p:stCondLst>
                              <p:cond delay="8750"/>
                            </p:stCondLst>
                            <p:childTnLst>
                              <p:par>
                                <p:cTn id="176" presetID="53" presetClass="entr" presetSubtype="16" fill="hold" grpId="0" nodeType="afterEffect">
                                  <p:stCondLst>
                                    <p:cond delay="0"/>
                                  </p:stCondLst>
                                  <p:childTnLst>
                                    <p:set>
                                      <p:cBhvr>
                                        <p:cTn id="177" dur="1" fill="hold">
                                          <p:stCondLst>
                                            <p:cond delay="0"/>
                                          </p:stCondLst>
                                        </p:cTn>
                                        <p:tgtEl>
                                          <p:spTgt spid="29"/>
                                        </p:tgtEl>
                                        <p:attrNameLst>
                                          <p:attrName>style.visibility</p:attrName>
                                        </p:attrNameLst>
                                      </p:cBhvr>
                                      <p:to>
                                        <p:strVal val="visible"/>
                                      </p:to>
                                    </p:set>
                                    <p:anim calcmode="lin" valueType="num">
                                      <p:cBhvr>
                                        <p:cTn id="178" dur="250" fill="hold"/>
                                        <p:tgtEl>
                                          <p:spTgt spid="29"/>
                                        </p:tgtEl>
                                        <p:attrNameLst>
                                          <p:attrName>ppt_w</p:attrName>
                                        </p:attrNameLst>
                                      </p:cBhvr>
                                      <p:tavLst>
                                        <p:tav tm="0">
                                          <p:val>
                                            <p:fltVal val="0"/>
                                          </p:val>
                                        </p:tav>
                                        <p:tav tm="100000">
                                          <p:val>
                                            <p:strVal val="#ppt_w"/>
                                          </p:val>
                                        </p:tav>
                                      </p:tavLst>
                                    </p:anim>
                                    <p:anim calcmode="lin" valueType="num">
                                      <p:cBhvr>
                                        <p:cTn id="179" dur="250" fill="hold"/>
                                        <p:tgtEl>
                                          <p:spTgt spid="29"/>
                                        </p:tgtEl>
                                        <p:attrNameLst>
                                          <p:attrName>ppt_h</p:attrName>
                                        </p:attrNameLst>
                                      </p:cBhvr>
                                      <p:tavLst>
                                        <p:tav tm="0">
                                          <p:val>
                                            <p:fltVal val="0"/>
                                          </p:val>
                                        </p:tav>
                                        <p:tav tm="100000">
                                          <p:val>
                                            <p:strVal val="#ppt_h"/>
                                          </p:val>
                                        </p:tav>
                                      </p:tavLst>
                                    </p:anim>
                                    <p:animEffect transition="in" filter="fade">
                                      <p:cBhvr>
                                        <p:cTn id="180" dur="250"/>
                                        <p:tgtEl>
                                          <p:spTgt spid="29"/>
                                        </p:tgtEl>
                                      </p:cBhvr>
                                    </p:animEffect>
                                  </p:childTnLst>
                                </p:cTn>
                              </p:par>
                            </p:childTnLst>
                          </p:cTn>
                        </p:par>
                        <p:par>
                          <p:cTn id="181" fill="hold">
                            <p:stCondLst>
                              <p:cond delay="9000"/>
                            </p:stCondLst>
                            <p:childTnLst>
                              <p:par>
                                <p:cTn id="182" presetID="42" presetClass="entr" presetSubtype="0" fill="hold" grpId="0" nodeType="after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500"/>
                                        <p:tgtEl>
                                          <p:spTgt spid="40"/>
                                        </p:tgtEl>
                                      </p:cBhvr>
                                    </p:animEffect>
                                    <p:anim calcmode="lin" valueType="num">
                                      <p:cBhvr>
                                        <p:cTn id="185" dur="500" fill="hold"/>
                                        <p:tgtEl>
                                          <p:spTgt spid="40"/>
                                        </p:tgtEl>
                                        <p:attrNameLst>
                                          <p:attrName>ppt_x</p:attrName>
                                        </p:attrNameLst>
                                      </p:cBhvr>
                                      <p:tavLst>
                                        <p:tav tm="0">
                                          <p:val>
                                            <p:strVal val="#ppt_x"/>
                                          </p:val>
                                        </p:tav>
                                        <p:tav tm="100000">
                                          <p:val>
                                            <p:strVal val="#ppt_x"/>
                                          </p:val>
                                        </p:tav>
                                      </p:tavLst>
                                    </p:anim>
                                    <p:anim calcmode="lin" valueType="num">
                                      <p:cBhvr>
                                        <p:cTn id="18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8" grpId="0" animBg="1"/>
      <p:bldP spid="49" grpId="0" animBg="1"/>
      <p:bldP spid="50" grpId="0" animBg="1"/>
      <p:bldP spid="51" grpId="0" animBg="1"/>
      <p:bldP spid="52" grpId="0" animBg="1"/>
      <p:bldP spid="53" grpId="0"/>
      <p:bldP spid="55" grpId="0" animBg="1"/>
      <p:bldP spid="56" grpId="0" animBg="1"/>
      <p:bldP spid="57" grpId="0" animBg="1"/>
      <p:bldP spid="58" grpId="0" animBg="1"/>
      <p:bldP spid="59" grpId="0"/>
      <p:bldP spid="60" grpId="0"/>
      <p:bldP spid="64" grpId="0"/>
      <p:bldP spid="67" grpId="0" animBg="1"/>
      <p:bldP spid="71" grpId="0" animBg="1"/>
      <p:bldP spid="74" grpId="0" animBg="1"/>
      <p:bldP spid="85" grpId="0" animBg="1"/>
      <p:bldP spid="86" grpId="0"/>
      <p:bldP spid="13" grpId="0" animBg="1"/>
      <p:bldP spid="25" grpId="0" animBg="1"/>
      <p:bldP spid="27" grpId="0" animBg="1"/>
      <p:bldP spid="29" grpId="0" animBg="1"/>
      <p:bldP spid="31"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A1DEE-2AFA-BFCD-E163-5A1893819878}"/>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0C87A426-A1EA-0C20-3BBD-6ED3F8628C0D}"/>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A96F5D14-E7C6-3375-8957-102ADEE93703}"/>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32B7D182-2AE9-CC0C-D3B5-D92F944F9013}"/>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8C5FB65-6DF5-B589-8182-947E21903157}"/>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69181ACC-7841-DC21-05D6-ECD6B60EFD29}"/>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C97B19A6-51A5-17E4-2C3B-53F8AB1C51DB}"/>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FE3C31F-17EA-9107-623E-BD9AE016A389}"/>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35329B89-DE8B-02A8-0EE9-CCADE6E94821}"/>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9EB43364-2AB8-2961-7030-90208F7B43E2}"/>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3D00880-2AD8-23CC-17F6-42F14AA9A079}"/>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29C41A50-4628-6954-4A52-65956AC5AD56}"/>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E83D8B84-F871-AFCA-D4FD-CB847C831B3D}"/>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636F9CC-467E-48E7-9AD7-E4824F74A5D7}"/>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FA29CEB9-AE25-8D81-9C23-1423DD9C9D13}"/>
              </a:ext>
            </a:extLst>
          </p:cNvPr>
          <p:cNvGrpSpPr/>
          <p:nvPr/>
        </p:nvGrpSpPr>
        <p:grpSpPr>
          <a:xfrm>
            <a:off x="-1875250" y="0"/>
            <a:ext cx="13000528" cy="6184902"/>
            <a:chOff x="-5354090" y="0"/>
            <a:chExt cx="13000528" cy="6184902"/>
          </a:xfrm>
        </p:grpSpPr>
        <p:sp>
          <p:nvSpPr>
            <p:cNvPr id="18" name="Rectangle 17">
              <a:extLst>
                <a:ext uri="{FF2B5EF4-FFF2-40B4-BE49-F238E27FC236}">
                  <a16:creationId xmlns:a16="http://schemas.microsoft.com/office/drawing/2014/main" id="{5BA70CA7-B647-C7F3-6E39-8FFA9DEB9B66}"/>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DF26000-7CE6-A6EA-C933-34E9FF848E01}"/>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80" name="Group 79">
            <a:extLst>
              <a:ext uri="{FF2B5EF4-FFF2-40B4-BE49-F238E27FC236}">
                <a16:creationId xmlns:a16="http://schemas.microsoft.com/office/drawing/2014/main" id="{0B937BBE-6934-1432-4CE6-2FD50A1CC26E}"/>
              </a:ext>
            </a:extLst>
          </p:cNvPr>
          <p:cNvGrpSpPr/>
          <p:nvPr/>
        </p:nvGrpSpPr>
        <p:grpSpPr>
          <a:xfrm>
            <a:off x="-2355964" y="0"/>
            <a:ext cx="13209842" cy="6184902"/>
            <a:chOff x="-5832373" y="0"/>
            <a:chExt cx="13209842" cy="6184902"/>
          </a:xfrm>
        </p:grpSpPr>
        <p:sp>
          <p:nvSpPr>
            <p:cNvPr id="21" name="Rectangle 20">
              <a:extLst>
                <a:ext uri="{FF2B5EF4-FFF2-40B4-BE49-F238E27FC236}">
                  <a16:creationId xmlns:a16="http://schemas.microsoft.com/office/drawing/2014/main" id="{C6AFCC9C-FEBC-BDDE-2492-7F08A4B2DECE}"/>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20BA7D7-6044-10D0-6334-1FC1C0BA0784}"/>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79" name="Group 78">
            <a:extLst>
              <a:ext uri="{FF2B5EF4-FFF2-40B4-BE49-F238E27FC236}">
                <a16:creationId xmlns:a16="http://schemas.microsoft.com/office/drawing/2014/main" id="{97949DFB-DF8A-6778-F7BB-C3477FF909A2}"/>
              </a:ext>
            </a:extLst>
          </p:cNvPr>
          <p:cNvGrpSpPr/>
          <p:nvPr/>
        </p:nvGrpSpPr>
        <p:grpSpPr>
          <a:xfrm>
            <a:off x="-2808372" y="0"/>
            <a:ext cx="13390850" cy="6184902"/>
            <a:chOff x="-6277420" y="0"/>
            <a:chExt cx="13390850" cy="6184902"/>
          </a:xfrm>
        </p:grpSpPr>
        <p:sp>
          <p:nvSpPr>
            <p:cNvPr id="23" name="Rectangle 22">
              <a:extLst>
                <a:ext uri="{FF2B5EF4-FFF2-40B4-BE49-F238E27FC236}">
                  <a16:creationId xmlns:a16="http://schemas.microsoft.com/office/drawing/2014/main" id="{D89EC454-C712-1BB1-12F7-F84217C58C10}"/>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2802DF-924E-7430-366E-3A258FEB39C1}"/>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17" name="Group 16">
            <a:extLst>
              <a:ext uri="{FF2B5EF4-FFF2-40B4-BE49-F238E27FC236}">
                <a16:creationId xmlns:a16="http://schemas.microsoft.com/office/drawing/2014/main" id="{2AFD34DE-2D64-8755-B19B-ECD9CABFC546}"/>
              </a:ext>
            </a:extLst>
          </p:cNvPr>
          <p:cNvGrpSpPr/>
          <p:nvPr/>
        </p:nvGrpSpPr>
        <p:grpSpPr>
          <a:xfrm>
            <a:off x="-12553252" y="0"/>
            <a:ext cx="22863269" cy="6184902"/>
            <a:chOff x="-6755704" y="0"/>
            <a:chExt cx="13605865" cy="6184902"/>
          </a:xfrm>
        </p:grpSpPr>
        <p:sp>
          <p:nvSpPr>
            <p:cNvPr id="19" name="Rectangle 18">
              <a:extLst>
                <a:ext uri="{FF2B5EF4-FFF2-40B4-BE49-F238E27FC236}">
                  <a16:creationId xmlns:a16="http://schemas.microsoft.com/office/drawing/2014/main" id="{8C49BE6E-87E4-A9BA-5D50-3033FBD3193E}"/>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7016044F-F571-1BE2-5842-7EFCF603DAAA}"/>
                </a:ext>
              </a:extLst>
            </p:cNvPr>
            <p:cNvSpPr txBox="1"/>
            <p:nvPr/>
          </p:nvSpPr>
          <p:spPr>
            <a:xfrm rot="16200000">
              <a:off x="6491332" y="4140147"/>
              <a:ext cx="561975" cy="155683"/>
            </a:xfrm>
            <a:prstGeom prst="rect">
              <a:avLst/>
            </a:prstGeom>
            <a:solidFill>
              <a:srgbClr val="AEDBFC"/>
            </a:solidFill>
          </p:spPr>
          <p:txBody>
            <a:bodyPr wrap="square" rtlCol="0" anchor="ctr">
              <a:spAutoFit/>
            </a:bodyPr>
            <a:lstStyle/>
            <a:p>
              <a:pPr algn="ctr"/>
              <a:r>
                <a:rPr lang="en-US" sz="1100" b="1">
                  <a:latin typeface="Montserrat" panose="02000505000000020004" pitchFamily="2" charset="0"/>
                </a:rPr>
                <a:t>2024</a:t>
              </a:r>
              <a:endParaRPr lang="en-US" sz="1100" b="1" dirty="0">
                <a:latin typeface="Montserrat" panose="02000505000000020004" pitchFamily="2" charset="0"/>
              </a:endParaRPr>
            </a:p>
          </p:txBody>
        </p:sp>
      </p:grpSp>
      <p:grpSp>
        <p:nvGrpSpPr>
          <p:cNvPr id="24" name="Group 23">
            <a:extLst>
              <a:ext uri="{FF2B5EF4-FFF2-40B4-BE49-F238E27FC236}">
                <a16:creationId xmlns:a16="http://schemas.microsoft.com/office/drawing/2014/main" id="{883ECA2A-D190-6E4D-58FF-5F0F5F5E239E}"/>
              </a:ext>
            </a:extLst>
          </p:cNvPr>
          <p:cNvGrpSpPr/>
          <p:nvPr/>
        </p:nvGrpSpPr>
        <p:grpSpPr>
          <a:xfrm>
            <a:off x="-12998301" y="0"/>
            <a:ext cx="13785082" cy="6184902"/>
            <a:chOff x="-7200753" y="0"/>
            <a:chExt cx="13785082" cy="6184902"/>
          </a:xfrm>
        </p:grpSpPr>
        <p:sp>
          <p:nvSpPr>
            <p:cNvPr id="26" name="Rectangle 25">
              <a:extLst>
                <a:ext uri="{FF2B5EF4-FFF2-40B4-BE49-F238E27FC236}">
                  <a16:creationId xmlns:a16="http://schemas.microsoft.com/office/drawing/2014/main" id="{A03B7E05-61EF-A82B-BE22-62861669AC14}"/>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A3EAB9D3-092E-0FA0-BD81-42B35F76CAC9}"/>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30" name="Group 29">
            <a:extLst>
              <a:ext uri="{FF2B5EF4-FFF2-40B4-BE49-F238E27FC236}">
                <a16:creationId xmlns:a16="http://schemas.microsoft.com/office/drawing/2014/main" id="{5F5D926A-FAE7-657F-56E0-1C59B7AA02CE}"/>
              </a:ext>
            </a:extLst>
          </p:cNvPr>
          <p:cNvGrpSpPr/>
          <p:nvPr/>
        </p:nvGrpSpPr>
        <p:grpSpPr>
          <a:xfrm>
            <a:off x="-13459968" y="0"/>
            <a:ext cx="13992276" cy="6184902"/>
            <a:chOff x="-7662420" y="0"/>
            <a:chExt cx="13992276" cy="6184902"/>
          </a:xfrm>
        </p:grpSpPr>
        <p:sp>
          <p:nvSpPr>
            <p:cNvPr id="32" name="Rectangle 31">
              <a:extLst>
                <a:ext uri="{FF2B5EF4-FFF2-40B4-BE49-F238E27FC236}">
                  <a16:creationId xmlns:a16="http://schemas.microsoft.com/office/drawing/2014/main" id="{E4B56AEB-11E1-3785-157F-386EB7E97B60}"/>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507BDD51-CF9A-2ACE-F570-8F7C8527A77A}"/>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sp>
        <p:nvSpPr>
          <p:cNvPr id="35" name="Rectangle 34">
            <a:extLst>
              <a:ext uri="{FF2B5EF4-FFF2-40B4-BE49-F238E27FC236}">
                <a16:creationId xmlns:a16="http://schemas.microsoft.com/office/drawing/2014/main" id="{7AA03E97-3E7B-B431-0152-A571C4373107}"/>
              </a:ext>
            </a:extLst>
          </p:cNvPr>
          <p:cNvSpPr/>
          <p:nvPr/>
        </p:nvSpPr>
        <p:spPr>
          <a:xfrm>
            <a:off x="-13938253"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FCCACE04-41B1-15E1-C6D0-F4D555781F0A}"/>
              </a:ext>
            </a:extLst>
          </p:cNvPr>
          <p:cNvSpPr txBox="1"/>
          <p:nvPr/>
        </p:nvSpPr>
        <p:spPr>
          <a:xfrm rot="16200000">
            <a:off x="-150574" y="5773109"/>
            <a:ext cx="561975" cy="261610"/>
          </a:xfrm>
          <a:prstGeom prst="rect">
            <a:avLst/>
          </a:prstGeom>
          <a:solidFill>
            <a:srgbClr val="AEDBFC"/>
          </a:solidFill>
        </p:spPr>
        <p:txBody>
          <a:bodyPr wrap="square" rtlCol="0" anchor="ctr">
            <a:spAutoFit/>
          </a:bodyPr>
          <a:lstStyle/>
          <a:p>
            <a:pPr algn="ctr"/>
            <a:r>
              <a:rPr lang="en-US" sz="1100" b="1">
                <a:latin typeface="Montserrat" panose="02000505000000020004" pitchFamily="2" charset="0"/>
              </a:rPr>
              <a:t>2030</a:t>
            </a:r>
            <a:endParaRPr lang="en-US" sz="1100" b="1" dirty="0">
              <a:latin typeface="Montserrat" panose="02000505000000020004" pitchFamily="2" charset="0"/>
            </a:endParaRPr>
          </a:p>
        </p:txBody>
      </p:sp>
      <p:grpSp>
        <p:nvGrpSpPr>
          <p:cNvPr id="37" name="Group 36">
            <a:extLst>
              <a:ext uri="{FF2B5EF4-FFF2-40B4-BE49-F238E27FC236}">
                <a16:creationId xmlns:a16="http://schemas.microsoft.com/office/drawing/2014/main" id="{2623620B-A25A-B0A1-A4B1-A12CE5633657}"/>
              </a:ext>
            </a:extLst>
          </p:cNvPr>
          <p:cNvGrpSpPr/>
          <p:nvPr/>
        </p:nvGrpSpPr>
        <p:grpSpPr>
          <a:xfrm>
            <a:off x="4000424" y="4134991"/>
            <a:ext cx="2194981" cy="1640928"/>
            <a:chOff x="4398026" y="4953310"/>
            <a:chExt cx="2194981" cy="1640928"/>
          </a:xfrm>
        </p:grpSpPr>
        <p:sp>
          <p:nvSpPr>
            <p:cNvPr id="38" name="TextBox 37">
              <a:extLst>
                <a:ext uri="{FF2B5EF4-FFF2-40B4-BE49-F238E27FC236}">
                  <a16:creationId xmlns:a16="http://schemas.microsoft.com/office/drawing/2014/main" id="{AAD2F2F3-8B5C-3AE3-7840-ECD156A016C8}"/>
                </a:ext>
              </a:extLst>
            </p:cNvPr>
            <p:cNvSpPr txBox="1"/>
            <p:nvPr/>
          </p:nvSpPr>
          <p:spPr>
            <a:xfrm>
              <a:off x="4398026" y="4953310"/>
              <a:ext cx="1978019" cy="954107"/>
            </a:xfrm>
            <a:prstGeom prst="rect">
              <a:avLst/>
            </a:prstGeom>
            <a:noFill/>
          </p:spPr>
          <p:txBody>
            <a:bodyPr wrap="square" rtlCol="0">
              <a:spAutoFit/>
            </a:bodyPr>
            <a:lstStyle/>
            <a:p>
              <a:r>
                <a:rPr lang="en-US" sz="2800" b="1" dirty="0">
                  <a:solidFill>
                    <a:srgbClr val="52CBBE"/>
                  </a:solidFill>
                  <a:latin typeface="Tw Cen MT" panose="020B0602020104020603" pitchFamily="34" charset="0"/>
                </a:rPr>
                <a:t>UK CNI Designation</a:t>
              </a:r>
            </a:p>
          </p:txBody>
        </p:sp>
        <p:sp>
          <p:nvSpPr>
            <p:cNvPr id="39" name="TextBox 38">
              <a:extLst>
                <a:ext uri="{FF2B5EF4-FFF2-40B4-BE49-F238E27FC236}">
                  <a16:creationId xmlns:a16="http://schemas.microsoft.com/office/drawing/2014/main" id="{68977E97-7640-C885-4D88-D80C8F74D4E6}"/>
                </a:ext>
              </a:extLst>
            </p:cNvPr>
            <p:cNvSpPr txBox="1"/>
            <p:nvPr/>
          </p:nvSpPr>
          <p:spPr>
            <a:xfrm>
              <a:off x="4398026" y="5763241"/>
              <a:ext cx="2194981" cy="830997"/>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Data Centre now considered to be critical infrastructure in the UK</a:t>
              </a:r>
            </a:p>
          </p:txBody>
        </p:sp>
      </p:grpSp>
      <p:grpSp>
        <p:nvGrpSpPr>
          <p:cNvPr id="40" name="Group 39">
            <a:extLst>
              <a:ext uri="{FF2B5EF4-FFF2-40B4-BE49-F238E27FC236}">
                <a16:creationId xmlns:a16="http://schemas.microsoft.com/office/drawing/2014/main" id="{FCB88417-E07C-E4F2-A724-A2E902287ED6}"/>
              </a:ext>
            </a:extLst>
          </p:cNvPr>
          <p:cNvGrpSpPr/>
          <p:nvPr/>
        </p:nvGrpSpPr>
        <p:grpSpPr>
          <a:xfrm>
            <a:off x="5782349" y="1136515"/>
            <a:ext cx="3034176" cy="954107"/>
            <a:chOff x="6179951" y="2335834"/>
            <a:chExt cx="2166260" cy="954107"/>
          </a:xfrm>
        </p:grpSpPr>
        <p:sp>
          <p:nvSpPr>
            <p:cNvPr id="41" name="TextBox 40">
              <a:extLst>
                <a:ext uri="{FF2B5EF4-FFF2-40B4-BE49-F238E27FC236}">
                  <a16:creationId xmlns:a16="http://schemas.microsoft.com/office/drawing/2014/main" id="{018E789B-E143-56CD-2B95-E2C243621357}"/>
                </a:ext>
              </a:extLst>
            </p:cNvPr>
            <p:cNvSpPr txBox="1"/>
            <p:nvPr/>
          </p:nvSpPr>
          <p:spPr>
            <a:xfrm>
              <a:off x="6179951" y="2335834"/>
              <a:ext cx="2166260" cy="954107"/>
            </a:xfrm>
            <a:prstGeom prst="rect">
              <a:avLst/>
            </a:prstGeom>
            <a:noFill/>
          </p:spPr>
          <p:txBody>
            <a:bodyPr wrap="square" rtlCol="0">
              <a:spAutoFit/>
            </a:bodyPr>
            <a:lstStyle/>
            <a:p>
              <a:r>
                <a:rPr lang="en-US" sz="2800" b="1" dirty="0">
                  <a:solidFill>
                    <a:srgbClr val="FEC630"/>
                  </a:solidFill>
                  <a:latin typeface="Tw Cen MT" panose="020B0602020104020603" pitchFamily="34" charset="0"/>
                </a:rPr>
                <a:t>F-Gas regulations</a:t>
              </a:r>
            </a:p>
          </p:txBody>
        </p:sp>
        <p:sp>
          <p:nvSpPr>
            <p:cNvPr id="42" name="TextBox 41">
              <a:extLst>
                <a:ext uri="{FF2B5EF4-FFF2-40B4-BE49-F238E27FC236}">
                  <a16:creationId xmlns:a16="http://schemas.microsoft.com/office/drawing/2014/main" id="{988ED316-C56A-4713-CC4C-25E64B8B843A}"/>
                </a:ext>
              </a:extLst>
            </p:cNvPr>
            <p:cNvSpPr txBox="1"/>
            <p:nvPr/>
          </p:nvSpPr>
          <p:spPr>
            <a:xfrm>
              <a:off x="6179951" y="2713965"/>
              <a:ext cx="1981014" cy="338554"/>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EU 2024/573 comes into force</a:t>
              </a:r>
            </a:p>
          </p:txBody>
        </p:sp>
      </p:grpSp>
      <p:grpSp>
        <p:nvGrpSpPr>
          <p:cNvPr id="43" name="Group 42">
            <a:extLst>
              <a:ext uri="{FF2B5EF4-FFF2-40B4-BE49-F238E27FC236}">
                <a16:creationId xmlns:a16="http://schemas.microsoft.com/office/drawing/2014/main" id="{6096D78F-986D-81D6-CF1E-A3F873C34FB7}"/>
              </a:ext>
            </a:extLst>
          </p:cNvPr>
          <p:cNvGrpSpPr/>
          <p:nvPr/>
        </p:nvGrpSpPr>
        <p:grpSpPr>
          <a:xfrm>
            <a:off x="2197696" y="1136515"/>
            <a:ext cx="2007055" cy="716685"/>
            <a:chOff x="2595298" y="2335834"/>
            <a:chExt cx="2007055" cy="716685"/>
          </a:xfrm>
        </p:grpSpPr>
        <p:sp>
          <p:nvSpPr>
            <p:cNvPr id="44" name="TextBox 43">
              <a:extLst>
                <a:ext uri="{FF2B5EF4-FFF2-40B4-BE49-F238E27FC236}">
                  <a16:creationId xmlns:a16="http://schemas.microsoft.com/office/drawing/2014/main" id="{E9628D43-7546-D2F5-BC59-C170818AB742}"/>
                </a:ext>
              </a:extLst>
            </p:cNvPr>
            <p:cNvSpPr txBox="1"/>
            <p:nvPr/>
          </p:nvSpPr>
          <p:spPr>
            <a:xfrm>
              <a:off x="2595298" y="2335834"/>
              <a:ext cx="2007055" cy="523220"/>
            </a:xfrm>
            <a:prstGeom prst="rect">
              <a:avLst/>
            </a:prstGeom>
            <a:noFill/>
          </p:spPr>
          <p:txBody>
            <a:bodyPr wrap="square" rtlCol="0">
              <a:spAutoFit/>
            </a:bodyPr>
            <a:lstStyle/>
            <a:p>
              <a:r>
                <a:rPr lang="en-US" sz="2800" b="1" dirty="0">
                  <a:solidFill>
                    <a:srgbClr val="FE5969"/>
                  </a:solidFill>
                  <a:latin typeface="Tw Cen MT" panose="020B0602020104020603" pitchFamily="34" charset="0"/>
                </a:rPr>
                <a:t>BREEAM v6</a:t>
              </a:r>
            </a:p>
          </p:txBody>
        </p:sp>
        <p:sp>
          <p:nvSpPr>
            <p:cNvPr id="45" name="TextBox 44">
              <a:extLst>
                <a:ext uri="{FF2B5EF4-FFF2-40B4-BE49-F238E27FC236}">
                  <a16:creationId xmlns:a16="http://schemas.microsoft.com/office/drawing/2014/main" id="{E6CF2D4F-72B2-829C-F42A-63B4841F3A39}"/>
                </a:ext>
              </a:extLst>
            </p:cNvPr>
            <p:cNvSpPr txBox="1"/>
            <p:nvPr/>
          </p:nvSpPr>
          <p:spPr>
            <a:xfrm>
              <a:off x="2595299" y="2713965"/>
              <a:ext cx="1981014" cy="338554"/>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Draft for comment</a:t>
              </a:r>
            </a:p>
          </p:txBody>
        </p:sp>
      </p:grpSp>
      <p:cxnSp>
        <p:nvCxnSpPr>
          <p:cNvPr id="46" name="Straight Connector 45">
            <a:extLst>
              <a:ext uri="{FF2B5EF4-FFF2-40B4-BE49-F238E27FC236}">
                <a16:creationId xmlns:a16="http://schemas.microsoft.com/office/drawing/2014/main" id="{910E529A-0495-3F29-7918-3EC702F4613F}"/>
              </a:ext>
            </a:extLst>
          </p:cNvPr>
          <p:cNvCxnSpPr>
            <a:cxnSpLocks/>
          </p:cNvCxnSpPr>
          <p:nvPr/>
        </p:nvCxnSpPr>
        <p:spPr>
          <a:xfrm flipV="1">
            <a:off x="2099622" y="1320009"/>
            <a:ext cx="0" cy="1158083"/>
          </a:xfrm>
          <a:prstGeom prst="line">
            <a:avLst/>
          </a:prstGeom>
          <a:ln w="38100">
            <a:solidFill>
              <a:srgbClr val="FE596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65E41B9-9A36-8B91-0612-7E21193232AB}"/>
              </a:ext>
            </a:extLst>
          </p:cNvPr>
          <p:cNvCxnSpPr>
            <a:cxnSpLocks/>
          </p:cNvCxnSpPr>
          <p:nvPr/>
        </p:nvCxnSpPr>
        <p:spPr>
          <a:xfrm>
            <a:off x="1490022" y="1317629"/>
            <a:ext cx="628650" cy="0"/>
          </a:xfrm>
          <a:prstGeom prst="line">
            <a:avLst/>
          </a:prstGeom>
          <a:ln w="38100">
            <a:solidFill>
              <a:srgbClr val="FE596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7B7F1AE-EB9C-503D-7F21-E94F533F299C}"/>
              </a:ext>
            </a:extLst>
          </p:cNvPr>
          <p:cNvCxnSpPr>
            <a:cxnSpLocks noChangeAspect="1"/>
          </p:cNvCxnSpPr>
          <p:nvPr/>
        </p:nvCxnSpPr>
        <p:spPr>
          <a:xfrm>
            <a:off x="4375414" y="2980930"/>
            <a:ext cx="758932" cy="0"/>
          </a:xfrm>
          <a:prstGeom prst="line">
            <a:avLst/>
          </a:prstGeom>
          <a:ln w="38100">
            <a:solidFill>
              <a:srgbClr val="FEC63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8C4880-E6AB-C9EE-2141-9FB935155E9F}"/>
              </a:ext>
            </a:extLst>
          </p:cNvPr>
          <p:cNvCxnSpPr>
            <a:cxnSpLocks/>
          </p:cNvCxnSpPr>
          <p:nvPr/>
        </p:nvCxnSpPr>
        <p:spPr>
          <a:xfrm flipV="1">
            <a:off x="5658231" y="1320009"/>
            <a:ext cx="0" cy="1158083"/>
          </a:xfrm>
          <a:prstGeom prst="line">
            <a:avLst/>
          </a:prstGeom>
          <a:ln w="38100">
            <a:solidFill>
              <a:srgbClr val="FEC63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F54D57-46E8-7B51-0FCD-1A43FA0AED81}"/>
              </a:ext>
            </a:extLst>
          </p:cNvPr>
          <p:cNvCxnSpPr>
            <a:cxnSpLocks/>
          </p:cNvCxnSpPr>
          <p:nvPr/>
        </p:nvCxnSpPr>
        <p:spPr>
          <a:xfrm>
            <a:off x="5048631" y="1317629"/>
            <a:ext cx="628650" cy="0"/>
          </a:xfrm>
          <a:prstGeom prst="line">
            <a:avLst/>
          </a:prstGeom>
          <a:ln w="38100">
            <a:solidFill>
              <a:srgbClr val="FEC63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4DA73DD-2415-AF18-5A8F-3452212BDFE5}"/>
              </a:ext>
            </a:extLst>
          </p:cNvPr>
          <p:cNvCxnSpPr>
            <a:cxnSpLocks noChangeAspect="1"/>
          </p:cNvCxnSpPr>
          <p:nvPr/>
        </p:nvCxnSpPr>
        <p:spPr>
          <a:xfrm>
            <a:off x="2590496" y="2980930"/>
            <a:ext cx="778117" cy="0"/>
          </a:xfrm>
          <a:prstGeom prst="line">
            <a:avLst/>
          </a:prstGeom>
          <a:ln w="38100">
            <a:solidFill>
              <a:srgbClr val="52CBBE"/>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ED218FB-DEB7-79AB-B55C-1A9431F79E90}"/>
              </a:ext>
            </a:extLst>
          </p:cNvPr>
          <p:cNvCxnSpPr>
            <a:cxnSpLocks/>
          </p:cNvCxnSpPr>
          <p:nvPr/>
        </p:nvCxnSpPr>
        <p:spPr>
          <a:xfrm flipV="1">
            <a:off x="3884540" y="3443449"/>
            <a:ext cx="0" cy="1158083"/>
          </a:xfrm>
          <a:prstGeom prst="line">
            <a:avLst/>
          </a:prstGeom>
          <a:ln w="38100">
            <a:solidFill>
              <a:srgbClr val="52CBB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F668034-E06C-65FB-7AB9-21E32F334325}"/>
              </a:ext>
            </a:extLst>
          </p:cNvPr>
          <p:cNvCxnSpPr>
            <a:cxnSpLocks/>
          </p:cNvCxnSpPr>
          <p:nvPr/>
        </p:nvCxnSpPr>
        <p:spPr>
          <a:xfrm>
            <a:off x="3273988" y="4593912"/>
            <a:ext cx="628650" cy="0"/>
          </a:xfrm>
          <a:prstGeom prst="line">
            <a:avLst/>
          </a:prstGeom>
          <a:ln w="38100">
            <a:solidFill>
              <a:srgbClr val="52CBBE"/>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0AC201EB-5727-CD8E-526A-E33BB1B8E204}"/>
              </a:ext>
            </a:extLst>
          </p:cNvPr>
          <p:cNvSpPr>
            <a:spLocks noChangeAspect="1"/>
          </p:cNvSpPr>
          <p:nvPr/>
        </p:nvSpPr>
        <p:spPr>
          <a:xfrm>
            <a:off x="1575737" y="245347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2D14400-1121-BC42-2EB9-A3EAE56C2AF4}"/>
              </a:ext>
            </a:extLst>
          </p:cNvPr>
          <p:cNvSpPr>
            <a:spLocks noChangeAspect="1"/>
          </p:cNvSpPr>
          <p:nvPr/>
        </p:nvSpPr>
        <p:spPr>
          <a:xfrm>
            <a:off x="1706037" y="2564589"/>
            <a:ext cx="1331800" cy="1331800"/>
          </a:xfrm>
          <a:prstGeom prst="ellipse">
            <a:avLst/>
          </a:prstGeom>
          <a:solidFill>
            <a:srgbClr val="FE59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4C1D6CD-E0A6-26C9-27FB-A079AC449DB8}"/>
              </a:ext>
            </a:extLst>
          </p:cNvPr>
          <p:cNvSpPr/>
          <p:nvPr/>
        </p:nvSpPr>
        <p:spPr>
          <a:xfrm>
            <a:off x="938591" y="1044805"/>
            <a:ext cx="556194" cy="556194"/>
          </a:xfrm>
          <a:prstGeom prst="ellipse">
            <a:avLst/>
          </a:prstGeom>
          <a:solidFill>
            <a:srgbClr val="FE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38F80A91-E85C-A5C1-8AD9-9AC0B6FDBFD6}"/>
              </a:ext>
            </a:extLst>
          </p:cNvPr>
          <p:cNvSpPr>
            <a:spLocks noChangeAspect="1"/>
          </p:cNvSpPr>
          <p:nvPr/>
        </p:nvSpPr>
        <p:spPr>
          <a:xfrm>
            <a:off x="3360655" y="245347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B9CE464-50C8-4A83-A170-49171B5FEB76}"/>
              </a:ext>
            </a:extLst>
          </p:cNvPr>
          <p:cNvSpPr>
            <a:spLocks noChangeAspect="1"/>
          </p:cNvSpPr>
          <p:nvPr/>
        </p:nvSpPr>
        <p:spPr>
          <a:xfrm>
            <a:off x="3471770" y="2564589"/>
            <a:ext cx="1331799" cy="1331799"/>
          </a:xfrm>
          <a:prstGeom prst="ellipse">
            <a:avLst/>
          </a:prstGeom>
          <a:solidFill>
            <a:srgbClr val="52CBB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7DA7A14-FBCA-B648-5047-094406178F90}"/>
              </a:ext>
            </a:extLst>
          </p:cNvPr>
          <p:cNvSpPr/>
          <p:nvPr/>
        </p:nvSpPr>
        <p:spPr>
          <a:xfrm>
            <a:off x="2738749" y="4315815"/>
            <a:ext cx="556194" cy="55619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22B1D9CA-E8B4-A73B-68EF-1CBBD6847FCE}"/>
              </a:ext>
            </a:extLst>
          </p:cNvPr>
          <p:cNvCxnSpPr>
            <a:cxnSpLocks noChangeAspect="1"/>
          </p:cNvCxnSpPr>
          <p:nvPr/>
        </p:nvCxnSpPr>
        <p:spPr>
          <a:xfrm>
            <a:off x="6623564" y="2984616"/>
            <a:ext cx="342002" cy="0"/>
          </a:xfrm>
          <a:prstGeom prst="line">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A52D7E6-9983-C274-CAAF-B1E5F7E451BA}"/>
              </a:ext>
            </a:extLst>
          </p:cNvPr>
          <p:cNvSpPr/>
          <p:nvPr/>
        </p:nvSpPr>
        <p:spPr>
          <a:xfrm>
            <a:off x="4497200" y="1044805"/>
            <a:ext cx="556194" cy="55619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203EEF61-D0FB-9FB7-D20C-B60D00DADFAF}"/>
              </a:ext>
            </a:extLst>
          </p:cNvPr>
          <p:cNvGrpSpPr/>
          <p:nvPr/>
        </p:nvGrpSpPr>
        <p:grpSpPr>
          <a:xfrm>
            <a:off x="2859015" y="4463612"/>
            <a:ext cx="309760" cy="260600"/>
            <a:chOff x="5356342" y="3093565"/>
            <a:chExt cx="465138" cy="391319"/>
          </a:xfrm>
          <a:solidFill>
            <a:schemeClr val="bg1"/>
          </a:solidFill>
        </p:grpSpPr>
        <p:sp>
          <p:nvSpPr>
            <p:cNvPr id="67" name="AutoShape 120">
              <a:extLst>
                <a:ext uri="{FF2B5EF4-FFF2-40B4-BE49-F238E27FC236}">
                  <a16:creationId xmlns:a16="http://schemas.microsoft.com/office/drawing/2014/main" id="{6D57B927-9480-47A2-9DEF-9F1663D46BBC}"/>
                </a:ext>
              </a:extLst>
            </p:cNvPr>
            <p:cNvSpPr>
              <a:spLocks/>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1" name="AutoShape 121">
              <a:extLst>
                <a:ext uri="{FF2B5EF4-FFF2-40B4-BE49-F238E27FC236}">
                  <a16:creationId xmlns:a16="http://schemas.microsoft.com/office/drawing/2014/main" id="{29A603D6-8B90-BF05-990B-67BF8A2D74BD}"/>
                </a:ext>
              </a:extLst>
            </p:cNvPr>
            <p:cNvSpPr>
              <a:spLocks/>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4" name="AutoShape 122">
              <a:extLst>
                <a:ext uri="{FF2B5EF4-FFF2-40B4-BE49-F238E27FC236}">
                  <a16:creationId xmlns:a16="http://schemas.microsoft.com/office/drawing/2014/main" id="{9319D697-E017-F7E6-E840-2DFC3D128B07}"/>
                </a:ext>
              </a:extLst>
            </p:cNvPr>
            <p:cNvSpPr>
              <a:spLocks/>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85" name="Group 84">
            <a:extLst>
              <a:ext uri="{FF2B5EF4-FFF2-40B4-BE49-F238E27FC236}">
                <a16:creationId xmlns:a16="http://schemas.microsoft.com/office/drawing/2014/main" id="{C507EEE0-D9B3-7F2B-237C-5BC6A3BF5B0C}"/>
              </a:ext>
            </a:extLst>
          </p:cNvPr>
          <p:cNvGrpSpPr/>
          <p:nvPr/>
        </p:nvGrpSpPr>
        <p:grpSpPr>
          <a:xfrm>
            <a:off x="4618140" y="1167775"/>
            <a:ext cx="309234" cy="309234"/>
            <a:chOff x="3498967" y="3049909"/>
            <a:chExt cx="464344" cy="464344"/>
          </a:xfrm>
          <a:solidFill>
            <a:schemeClr val="bg1"/>
          </a:solidFill>
        </p:grpSpPr>
        <p:sp>
          <p:nvSpPr>
            <p:cNvPr id="86" name="AutoShape 126">
              <a:extLst>
                <a:ext uri="{FF2B5EF4-FFF2-40B4-BE49-F238E27FC236}">
                  <a16:creationId xmlns:a16="http://schemas.microsoft.com/office/drawing/2014/main" id="{08DD9071-8260-5C86-384D-6FBCB9ECCDA3}"/>
                </a:ext>
              </a:extLst>
            </p:cNvPr>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87" name="AutoShape 127">
              <a:extLst>
                <a:ext uri="{FF2B5EF4-FFF2-40B4-BE49-F238E27FC236}">
                  <a16:creationId xmlns:a16="http://schemas.microsoft.com/office/drawing/2014/main" id="{4FA35FAB-8BD3-A5A6-4ACA-CB0E28A36F41}"/>
                </a:ext>
              </a:extLst>
            </p:cNvPr>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91" name="Group 90">
            <a:extLst>
              <a:ext uri="{FF2B5EF4-FFF2-40B4-BE49-F238E27FC236}">
                <a16:creationId xmlns:a16="http://schemas.microsoft.com/office/drawing/2014/main" id="{5E700459-6655-C8C4-B4B0-ADDEDF21D775}"/>
              </a:ext>
            </a:extLst>
          </p:cNvPr>
          <p:cNvGrpSpPr/>
          <p:nvPr/>
        </p:nvGrpSpPr>
        <p:grpSpPr>
          <a:xfrm>
            <a:off x="7605335" y="4034301"/>
            <a:ext cx="2298219" cy="2012085"/>
            <a:chOff x="4398026" y="4953310"/>
            <a:chExt cx="2298219" cy="2012085"/>
          </a:xfrm>
        </p:grpSpPr>
        <p:sp>
          <p:nvSpPr>
            <p:cNvPr id="92" name="TextBox 91">
              <a:extLst>
                <a:ext uri="{FF2B5EF4-FFF2-40B4-BE49-F238E27FC236}">
                  <a16:creationId xmlns:a16="http://schemas.microsoft.com/office/drawing/2014/main" id="{C17BD727-0218-F304-402B-B8E4FC03961D}"/>
                </a:ext>
              </a:extLst>
            </p:cNvPr>
            <p:cNvSpPr txBox="1"/>
            <p:nvPr/>
          </p:nvSpPr>
          <p:spPr>
            <a:xfrm>
              <a:off x="4398026" y="4953310"/>
              <a:ext cx="2298219" cy="1815882"/>
            </a:xfrm>
            <a:prstGeom prst="rect">
              <a:avLst/>
            </a:prstGeom>
            <a:noFill/>
          </p:spPr>
          <p:txBody>
            <a:bodyPr wrap="square" rtlCol="0">
              <a:spAutoFit/>
            </a:bodyPr>
            <a:lstStyle/>
            <a:p>
              <a:r>
                <a:rPr lang="en-US" sz="2800" b="1" dirty="0">
                  <a:solidFill>
                    <a:srgbClr val="00B050"/>
                  </a:solidFill>
                  <a:latin typeface="Tw Cen MT" panose="020B0602020104020603" pitchFamily="34" charset="0"/>
                </a:rPr>
                <a:t>UK Net Zero Building Standard released</a:t>
              </a:r>
            </a:p>
          </p:txBody>
        </p:sp>
        <p:sp>
          <p:nvSpPr>
            <p:cNvPr id="93" name="TextBox 92">
              <a:extLst>
                <a:ext uri="{FF2B5EF4-FFF2-40B4-BE49-F238E27FC236}">
                  <a16:creationId xmlns:a16="http://schemas.microsoft.com/office/drawing/2014/main" id="{2A1EE08D-65EE-901E-0B3A-CB420A1FE2EA}"/>
                </a:ext>
              </a:extLst>
            </p:cNvPr>
            <p:cNvSpPr txBox="1"/>
            <p:nvPr/>
          </p:nvSpPr>
          <p:spPr>
            <a:xfrm>
              <a:off x="4398027" y="6626841"/>
              <a:ext cx="2173664" cy="338554"/>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Version 1 due in 2025</a:t>
              </a:r>
            </a:p>
          </p:txBody>
        </p:sp>
      </p:grpSp>
      <p:cxnSp>
        <p:nvCxnSpPr>
          <p:cNvPr id="95" name="Straight Connector 94">
            <a:extLst>
              <a:ext uri="{FF2B5EF4-FFF2-40B4-BE49-F238E27FC236}">
                <a16:creationId xmlns:a16="http://schemas.microsoft.com/office/drawing/2014/main" id="{3FBD7AE2-4AD8-087F-3740-B1DCF0B53B91}"/>
              </a:ext>
            </a:extLst>
          </p:cNvPr>
          <p:cNvCxnSpPr>
            <a:cxnSpLocks/>
          </p:cNvCxnSpPr>
          <p:nvPr/>
        </p:nvCxnSpPr>
        <p:spPr>
          <a:xfrm flipV="1">
            <a:off x="7489451" y="3450709"/>
            <a:ext cx="0" cy="11580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C30587A-09F0-A9B1-89C0-CBD988A5E4E1}"/>
              </a:ext>
            </a:extLst>
          </p:cNvPr>
          <p:cNvCxnSpPr>
            <a:cxnSpLocks/>
          </p:cNvCxnSpPr>
          <p:nvPr/>
        </p:nvCxnSpPr>
        <p:spPr>
          <a:xfrm>
            <a:off x="6869472" y="4601172"/>
            <a:ext cx="62865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3BF17C2B-3FA2-30BF-A148-CAF22EAF0A6B}"/>
              </a:ext>
            </a:extLst>
          </p:cNvPr>
          <p:cNvSpPr>
            <a:spLocks noChangeAspect="1"/>
          </p:cNvSpPr>
          <p:nvPr/>
        </p:nvSpPr>
        <p:spPr>
          <a:xfrm>
            <a:off x="6965566" y="246073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6FC8C3F3-EF46-D299-7CBB-DE092DB6AFF7}"/>
              </a:ext>
            </a:extLst>
          </p:cNvPr>
          <p:cNvSpPr>
            <a:spLocks noChangeAspect="1"/>
          </p:cNvSpPr>
          <p:nvPr/>
        </p:nvSpPr>
        <p:spPr>
          <a:xfrm>
            <a:off x="7076681" y="2571849"/>
            <a:ext cx="1323937" cy="1323937"/>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6CC8E4EE-D5B2-B550-D996-A0AC29E8F75B}"/>
              </a:ext>
            </a:extLst>
          </p:cNvPr>
          <p:cNvSpPr/>
          <p:nvPr/>
        </p:nvSpPr>
        <p:spPr>
          <a:xfrm>
            <a:off x="6343660" y="4323075"/>
            <a:ext cx="556194" cy="55619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88A163B9-E494-A3F7-ECB3-ACA0B80D09CA}"/>
              </a:ext>
            </a:extLst>
          </p:cNvPr>
          <p:cNvGrpSpPr/>
          <p:nvPr/>
        </p:nvGrpSpPr>
        <p:grpSpPr>
          <a:xfrm>
            <a:off x="6463926" y="4470872"/>
            <a:ext cx="309760" cy="260600"/>
            <a:chOff x="5356342" y="3093565"/>
            <a:chExt cx="465138" cy="391319"/>
          </a:xfrm>
          <a:solidFill>
            <a:schemeClr val="bg1"/>
          </a:solidFill>
        </p:grpSpPr>
        <p:sp>
          <p:nvSpPr>
            <p:cNvPr id="102" name="AutoShape 120">
              <a:extLst>
                <a:ext uri="{FF2B5EF4-FFF2-40B4-BE49-F238E27FC236}">
                  <a16:creationId xmlns:a16="http://schemas.microsoft.com/office/drawing/2014/main" id="{24EBA120-66D0-872C-7A32-E3DE7A81F4DB}"/>
                </a:ext>
              </a:extLst>
            </p:cNvPr>
            <p:cNvSpPr>
              <a:spLocks/>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03" name="AutoShape 121">
              <a:extLst>
                <a:ext uri="{FF2B5EF4-FFF2-40B4-BE49-F238E27FC236}">
                  <a16:creationId xmlns:a16="http://schemas.microsoft.com/office/drawing/2014/main" id="{CA024FAA-13CF-8607-3BEA-A25125DBE6EB}"/>
                </a:ext>
              </a:extLst>
            </p:cNvPr>
            <p:cNvSpPr>
              <a:spLocks/>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04" name="AutoShape 122">
              <a:extLst>
                <a:ext uri="{FF2B5EF4-FFF2-40B4-BE49-F238E27FC236}">
                  <a16:creationId xmlns:a16="http://schemas.microsoft.com/office/drawing/2014/main" id="{3B1B6C78-77B0-5901-7D3B-79DF94655FB7}"/>
                </a:ext>
              </a:extLst>
            </p:cNvPr>
            <p:cNvSpPr>
              <a:spLocks/>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cxnSp>
        <p:nvCxnSpPr>
          <p:cNvPr id="106" name="Straight Connector 105">
            <a:extLst>
              <a:ext uri="{FF2B5EF4-FFF2-40B4-BE49-F238E27FC236}">
                <a16:creationId xmlns:a16="http://schemas.microsoft.com/office/drawing/2014/main" id="{98A37752-B568-9D35-A170-A700E770C9D4}"/>
              </a:ext>
            </a:extLst>
          </p:cNvPr>
          <p:cNvCxnSpPr>
            <a:cxnSpLocks/>
          </p:cNvCxnSpPr>
          <p:nvPr/>
        </p:nvCxnSpPr>
        <p:spPr>
          <a:xfrm>
            <a:off x="786470" y="306027"/>
            <a:ext cx="9516454"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91496A96-1678-881F-240B-FEC79C5CBD06}"/>
              </a:ext>
            </a:extLst>
          </p:cNvPr>
          <p:cNvSpPr txBox="1"/>
          <p:nvPr/>
        </p:nvSpPr>
        <p:spPr>
          <a:xfrm>
            <a:off x="4000424" y="104810"/>
            <a:ext cx="3235671"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It never rains, it only pours!</a:t>
            </a:r>
          </a:p>
        </p:txBody>
      </p:sp>
      <p:pic>
        <p:nvPicPr>
          <p:cNvPr id="117" name="Picture 116">
            <a:extLst>
              <a:ext uri="{FF2B5EF4-FFF2-40B4-BE49-F238E27FC236}">
                <a16:creationId xmlns:a16="http://schemas.microsoft.com/office/drawing/2014/main" id="{EC3E70EE-06D0-E0E4-F257-DC38611122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82530" y="2630359"/>
            <a:ext cx="1187709" cy="1214612"/>
          </a:xfrm>
          <a:prstGeom prst="ellipse">
            <a:avLst/>
          </a:prstGeom>
        </p:spPr>
      </p:pic>
      <p:pic>
        <p:nvPicPr>
          <p:cNvPr id="119" name="Graphic 118" descr="Abacus outline">
            <a:extLst>
              <a:ext uri="{FF2B5EF4-FFF2-40B4-BE49-F238E27FC236}">
                <a16:creationId xmlns:a16="http://schemas.microsoft.com/office/drawing/2014/main" id="{94E615A9-EB46-1B28-03D1-C7AB2605AB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806" y="1070128"/>
            <a:ext cx="495001" cy="495001"/>
          </a:xfrm>
          <a:prstGeom prst="rect">
            <a:avLst/>
          </a:prstGeom>
        </p:spPr>
      </p:pic>
      <p:pic>
        <p:nvPicPr>
          <p:cNvPr id="120" name="Picture 119">
            <a:extLst>
              <a:ext uri="{FF2B5EF4-FFF2-40B4-BE49-F238E27FC236}">
                <a16:creationId xmlns:a16="http://schemas.microsoft.com/office/drawing/2014/main" id="{8BD1F0DD-5D92-EB6F-54F4-1ABE41B2969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553343" y="2642105"/>
            <a:ext cx="1171629" cy="1180035"/>
          </a:xfrm>
          <a:prstGeom prst="ellipse">
            <a:avLst/>
          </a:prstGeom>
        </p:spPr>
      </p:pic>
      <p:pic>
        <p:nvPicPr>
          <p:cNvPr id="127" name="Picture 126">
            <a:extLst>
              <a:ext uri="{FF2B5EF4-FFF2-40B4-BE49-F238E27FC236}">
                <a16:creationId xmlns:a16="http://schemas.microsoft.com/office/drawing/2014/main" id="{C9028C52-8399-4C9B-E7D9-F08C1B362B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0337" y="2693644"/>
            <a:ext cx="1082081" cy="1082081"/>
          </a:xfrm>
          <a:prstGeom prst="ellipse">
            <a:avLst/>
          </a:prstGeom>
        </p:spPr>
      </p:pic>
      <p:sp>
        <p:nvSpPr>
          <p:cNvPr id="60" name="Oval 59">
            <a:extLst>
              <a:ext uri="{FF2B5EF4-FFF2-40B4-BE49-F238E27FC236}">
                <a16:creationId xmlns:a16="http://schemas.microsoft.com/office/drawing/2014/main" id="{FA6F90EE-38C1-4591-1C55-31E5C4128097}"/>
              </a:ext>
            </a:extLst>
          </p:cNvPr>
          <p:cNvSpPr>
            <a:spLocks noChangeAspect="1"/>
          </p:cNvSpPr>
          <p:nvPr/>
        </p:nvSpPr>
        <p:spPr>
          <a:xfrm>
            <a:off x="5134346" y="245347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C316FBC-C84E-C9CB-00E6-F13E994DC626}"/>
              </a:ext>
            </a:extLst>
          </p:cNvPr>
          <p:cNvSpPr>
            <a:spLocks noChangeAspect="1"/>
          </p:cNvSpPr>
          <p:nvPr/>
        </p:nvSpPr>
        <p:spPr>
          <a:xfrm>
            <a:off x="5245462" y="2564590"/>
            <a:ext cx="1331798" cy="1331798"/>
          </a:xfrm>
          <a:prstGeom prst="ellipse">
            <a:avLst/>
          </a:prstGeom>
          <a:solidFill>
            <a:srgbClr val="FEC6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1A42F3F4-A5C0-2EE5-EEA9-033CDF835B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9437" y="2644885"/>
            <a:ext cx="1168244" cy="1182319"/>
          </a:xfrm>
          <a:prstGeom prst="rect">
            <a:avLst/>
          </a:prstGeom>
        </p:spPr>
      </p:pic>
    </p:spTree>
    <p:extLst>
      <p:ext uri="{BB962C8B-B14F-4D97-AF65-F5344CB8AC3E}">
        <p14:creationId xmlns:p14="http://schemas.microsoft.com/office/powerpoint/2010/main" val="4220766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childTnLst>
                          </p:cTn>
                        </p:par>
                        <p:par>
                          <p:cTn id="15" fill="hold">
                            <p:stCondLst>
                              <p:cond delay="750"/>
                            </p:stCondLst>
                            <p:childTnLst>
                              <p:par>
                                <p:cTn id="16" presetID="53" presetClass="entr" presetSubtype="16"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500" fill="hold"/>
                                        <p:tgtEl>
                                          <p:spTgt spid="56"/>
                                        </p:tgtEl>
                                        <p:attrNameLst>
                                          <p:attrName>ppt_w</p:attrName>
                                        </p:attrNameLst>
                                      </p:cBhvr>
                                      <p:tavLst>
                                        <p:tav tm="0">
                                          <p:val>
                                            <p:fltVal val="0"/>
                                          </p:val>
                                        </p:tav>
                                        <p:tav tm="100000">
                                          <p:val>
                                            <p:strVal val="#ppt_w"/>
                                          </p:val>
                                        </p:tav>
                                      </p:tavLst>
                                    </p:anim>
                                    <p:anim calcmode="lin" valueType="num">
                                      <p:cBhvr>
                                        <p:cTn id="19" dur="500" fill="hold"/>
                                        <p:tgtEl>
                                          <p:spTgt spid="56"/>
                                        </p:tgtEl>
                                        <p:attrNameLst>
                                          <p:attrName>ppt_h</p:attrName>
                                        </p:attrNameLst>
                                      </p:cBhvr>
                                      <p:tavLst>
                                        <p:tav tm="0">
                                          <p:val>
                                            <p:fltVal val="0"/>
                                          </p:val>
                                        </p:tav>
                                        <p:tav tm="100000">
                                          <p:val>
                                            <p:strVal val="#ppt_h"/>
                                          </p:val>
                                        </p:tav>
                                      </p:tavLst>
                                    </p:anim>
                                    <p:animEffect transition="in" filter="fade">
                                      <p:cBhvr>
                                        <p:cTn id="20" dur="500"/>
                                        <p:tgtEl>
                                          <p:spTgt spid="56"/>
                                        </p:tgtEl>
                                      </p:cBhvr>
                                    </p:animEffect>
                                  </p:childTnLst>
                                </p:cTn>
                              </p:par>
                            </p:childTnLst>
                          </p:cTn>
                        </p:par>
                        <p:par>
                          <p:cTn id="21" fill="hold">
                            <p:stCondLst>
                              <p:cond delay="1250"/>
                            </p:stCondLst>
                            <p:childTnLst>
                              <p:par>
                                <p:cTn id="22" presetID="1" presetClass="entr" presetSubtype="0" fill="hold" nodeType="afterEffect">
                                  <p:stCondLst>
                                    <p:cond delay="0"/>
                                  </p:stCondLst>
                                  <p:childTnLst>
                                    <p:set>
                                      <p:cBhvr>
                                        <p:cTn id="23" dur="1" fill="hold">
                                          <p:stCondLst>
                                            <p:cond delay="0"/>
                                          </p:stCondLst>
                                        </p:cTn>
                                        <p:tgtEl>
                                          <p:spTgt spid="117"/>
                                        </p:tgtEl>
                                        <p:attrNameLst>
                                          <p:attrName>style.visibility</p:attrName>
                                        </p:attrNameLst>
                                      </p:cBhvr>
                                      <p:to>
                                        <p:strVal val="visible"/>
                                      </p:to>
                                    </p:set>
                                  </p:childTnLst>
                                </p:cTn>
                              </p:par>
                            </p:childTnLst>
                          </p:cTn>
                        </p:par>
                        <p:par>
                          <p:cTn id="24" fill="hold">
                            <p:stCondLst>
                              <p:cond delay="1250"/>
                            </p:stCondLst>
                            <p:childTnLst>
                              <p:par>
                                <p:cTn id="25" presetID="22" presetClass="entr" presetSubtype="4"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250"/>
                                        <p:tgtEl>
                                          <p:spTgt spid="46"/>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right)">
                                      <p:cBhvr>
                                        <p:cTn id="31" dur="250"/>
                                        <p:tgtEl>
                                          <p:spTgt spid="47"/>
                                        </p:tgtEl>
                                      </p:cBhvr>
                                    </p:animEffect>
                                  </p:childTnLst>
                                </p:cTn>
                              </p:par>
                              <p:par>
                                <p:cTn id="32" presetID="42" presetClass="entr" presetSubtype="0" fill="hold" nodeType="withEffect">
                                  <p:stCondLst>
                                    <p:cond delay="25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childTnLst>
                          </p:cTn>
                        </p:par>
                        <p:par>
                          <p:cTn id="37" fill="hold">
                            <p:stCondLst>
                              <p:cond delay="2250"/>
                            </p:stCondLst>
                            <p:childTnLst>
                              <p:par>
                                <p:cTn id="38" presetID="22" presetClass="entr" presetSubtype="8"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250"/>
                                        <p:tgtEl>
                                          <p:spTgt spid="51"/>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p:cTn id="44" dur="500" fill="hold"/>
                                        <p:tgtEl>
                                          <p:spTgt spid="57"/>
                                        </p:tgtEl>
                                        <p:attrNameLst>
                                          <p:attrName>ppt_w</p:attrName>
                                        </p:attrNameLst>
                                      </p:cBhvr>
                                      <p:tavLst>
                                        <p:tav tm="0">
                                          <p:val>
                                            <p:fltVal val="0"/>
                                          </p:val>
                                        </p:tav>
                                        <p:tav tm="100000">
                                          <p:val>
                                            <p:strVal val="#ppt_w"/>
                                          </p:val>
                                        </p:tav>
                                      </p:tavLst>
                                    </p:anim>
                                    <p:anim calcmode="lin" valueType="num">
                                      <p:cBhvr>
                                        <p:cTn id="45" dur="500" fill="hold"/>
                                        <p:tgtEl>
                                          <p:spTgt spid="57"/>
                                        </p:tgtEl>
                                        <p:attrNameLst>
                                          <p:attrName>ppt_h</p:attrName>
                                        </p:attrNameLst>
                                      </p:cBhvr>
                                      <p:tavLst>
                                        <p:tav tm="0">
                                          <p:val>
                                            <p:fltVal val="0"/>
                                          </p:val>
                                        </p:tav>
                                        <p:tav tm="100000">
                                          <p:val>
                                            <p:strVal val="#ppt_h"/>
                                          </p:val>
                                        </p:tav>
                                      </p:tavLst>
                                    </p:anim>
                                    <p:animEffect transition="in" filter="fade">
                                      <p:cBhvr>
                                        <p:cTn id="46" dur="500"/>
                                        <p:tgtEl>
                                          <p:spTgt spid="57"/>
                                        </p:tgtEl>
                                      </p:cBhvr>
                                    </p:animEffect>
                                  </p:childTnLst>
                                </p:cTn>
                              </p:par>
                              <p:par>
                                <p:cTn id="47" presetID="53" presetClass="entr" presetSubtype="16" fill="hold" grpId="0" nodeType="withEffect">
                                  <p:stCondLst>
                                    <p:cond delay="250"/>
                                  </p:stCondLst>
                                  <p:childTnLst>
                                    <p:set>
                                      <p:cBhvr>
                                        <p:cTn id="48" dur="1" fill="hold">
                                          <p:stCondLst>
                                            <p:cond delay="0"/>
                                          </p:stCondLst>
                                        </p:cTn>
                                        <p:tgtEl>
                                          <p:spTgt spid="58"/>
                                        </p:tgtEl>
                                        <p:attrNameLst>
                                          <p:attrName>style.visibility</p:attrName>
                                        </p:attrNameLst>
                                      </p:cBhvr>
                                      <p:to>
                                        <p:strVal val="visible"/>
                                      </p:to>
                                    </p:set>
                                    <p:anim calcmode="lin" valueType="num">
                                      <p:cBhvr>
                                        <p:cTn id="49" dur="500" fill="hold"/>
                                        <p:tgtEl>
                                          <p:spTgt spid="58"/>
                                        </p:tgtEl>
                                        <p:attrNameLst>
                                          <p:attrName>ppt_w</p:attrName>
                                        </p:attrNameLst>
                                      </p:cBhvr>
                                      <p:tavLst>
                                        <p:tav tm="0">
                                          <p:val>
                                            <p:fltVal val="0"/>
                                          </p:val>
                                        </p:tav>
                                        <p:tav tm="100000">
                                          <p:val>
                                            <p:strVal val="#ppt_w"/>
                                          </p:val>
                                        </p:tav>
                                      </p:tavLst>
                                    </p:anim>
                                    <p:anim calcmode="lin" valueType="num">
                                      <p:cBhvr>
                                        <p:cTn id="50" dur="500" fill="hold"/>
                                        <p:tgtEl>
                                          <p:spTgt spid="58"/>
                                        </p:tgtEl>
                                        <p:attrNameLst>
                                          <p:attrName>ppt_h</p:attrName>
                                        </p:attrNameLst>
                                      </p:cBhvr>
                                      <p:tavLst>
                                        <p:tav tm="0">
                                          <p:val>
                                            <p:fltVal val="0"/>
                                          </p:val>
                                        </p:tav>
                                        <p:tav tm="100000">
                                          <p:val>
                                            <p:strVal val="#ppt_h"/>
                                          </p:val>
                                        </p:tav>
                                      </p:tavLst>
                                    </p:anim>
                                    <p:animEffect transition="in" filter="fade">
                                      <p:cBhvr>
                                        <p:cTn id="51" dur="500"/>
                                        <p:tgtEl>
                                          <p:spTgt spid="58"/>
                                        </p:tgtEl>
                                      </p:cBhvr>
                                    </p:animEffect>
                                  </p:childTnLst>
                                </p:cTn>
                              </p:par>
                            </p:childTnLst>
                          </p:cTn>
                        </p:par>
                        <p:par>
                          <p:cTn id="52" fill="hold">
                            <p:stCondLst>
                              <p:cond delay="3250"/>
                            </p:stCondLst>
                            <p:childTnLst>
                              <p:par>
                                <p:cTn id="53" presetID="1" presetClass="entr" presetSubtype="0" fill="hold" nodeType="afterEffect">
                                  <p:stCondLst>
                                    <p:cond delay="0"/>
                                  </p:stCondLst>
                                  <p:childTnLst>
                                    <p:set>
                                      <p:cBhvr>
                                        <p:cTn id="54" dur="1" fill="hold">
                                          <p:stCondLst>
                                            <p:cond delay="0"/>
                                          </p:stCondLst>
                                        </p:cTn>
                                        <p:tgtEl>
                                          <p:spTgt spid="120"/>
                                        </p:tgtEl>
                                        <p:attrNameLst>
                                          <p:attrName>style.visibility</p:attrName>
                                        </p:attrNameLst>
                                      </p:cBhvr>
                                      <p:to>
                                        <p:strVal val="visible"/>
                                      </p:to>
                                    </p:set>
                                  </p:childTnLst>
                                </p:cTn>
                              </p:par>
                            </p:childTnLst>
                          </p:cTn>
                        </p:par>
                        <p:par>
                          <p:cTn id="55" fill="hold">
                            <p:stCondLst>
                              <p:cond delay="3250"/>
                            </p:stCondLst>
                            <p:childTnLst>
                              <p:par>
                                <p:cTn id="56" presetID="1" presetClass="entr" presetSubtype="0" fill="hold" nodeType="afterEffect">
                                  <p:stCondLst>
                                    <p:cond delay="0"/>
                                  </p:stCondLst>
                                  <p:childTnLst>
                                    <p:set>
                                      <p:cBhvr>
                                        <p:cTn id="57" dur="1" fill="hold">
                                          <p:stCondLst>
                                            <p:cond delay="0"/>
                                          </p:stCondLst>
                                        </p:cTn>
                                        <p:tgtEl>
                                          <p:spTgt spid="119"/>
                                        </p:tgtEl>
                                        <p:attrNameLst>
                                          <p:attrName>style.visibility</p:attrName>
                                        </p:attrNameLst>
                                      </p:cBhvr>
                                      <p:to>
                                        <p:strVal val="visible"/>
                                      </p:to>
                                    </p:set>
                                  </p:childTnLst>
                                </p:cTn>
                              </p:par>
                            </p:childTnLst>
                          </p:cTn>
                        </p:par>
                        <p:par>
                          <p:cTn id="58" fill="hold">
                            <p:stCondLst>
                              <p:cond delay="3250"/>
                            </p:stCondLst>
                            <p:childTnLst>
                              <p:par>
                                <p:cTn id="59" presetID="22" presetClass="entr" presetSubtype="1"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up)">
                                      <p:cBhvr>
                                        <p:cTn id="61" dur="250"/>
                                        <p:tgtEl>
                                          <p:spTgt spid="52"/>
                                        </p:tgtEl>
                                      </p:cBhvr>
                                    </p:animEffect>
                                  </p:childTnLst>
                                </p:cTn>
                              </p:par>
                            </p:childTnLst>
                          </p:cTn>
                        </p:par>
                        <p:par>
                          <p:cTn id="62" fill="hold">
                            <p:stCondLst>
                              <p:cond delay="3500"/>
                            </p:stCondLst>
                            <p:childTnLst>
                              <p:par>
                                <p:cTn id="63" presetID="22" presetClass="entr" presetSubtype="2" fill="hold" nodeType="after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right)">
                                      <p:cBhvr>
                                        <p:cTn id="65" dur="250"/>
                                        <p:tgtEl>
                                          <p:spTgt spid="53"/>
                                        </p:tgtEl>
                                      </p:cBhvr>
                                    </p:animEffect>
                                  </p:childTnLst>
                                </p:cTn>
                              </p:par>
                            </p:childTnLst>
                          </p:cTn>
                        </p:par>
                        <p:par>
                          <p:cTn id="66" fill="hold">
                            <p:stCondLst>
                              <p:cond delay="3750"/>
                            </p:stCondLst>
                            <p:childTnLst>
                              <p:par>
                                <p:cTn id="67" presetID="53" presetClass="entr" presetSubtype="16" fill="hold" grpId="0" nodeType="afterEffect">
                                  <p:stCondLst>
                                    <p:cond delay="0"/>
                                  </p:stCondLst>
                                  <p:childTnLst>
                                    <p:set>
                                      <p:cBhvr>
                                        <p:cTn id="68" dur="1" fill="hold">
                                          <p:stCondLst>
                                            <p:cond delay="0"/>
                                          </p:stCondLst>
                                        </p:cTn>
                                        <p:tgtEl>
                                          <p:spTgt spid="59"/>
                                        </p:tgtEl>
                                        <p:attrNameLst>
                                          <p:attrName>style.visibility</p:attrName>
                                        </p:attrNameLst>
                                      </p:cBhvr>
                                      <p:to>
                                        <p:strVal val="visible"/>
                                      </p:to>
                                    </p:set>
                                    <p:anim calcmode="lin" valueType="num">
                                      <p:cBhvr>
                                        <p:cTn id="69" dur="500" fill="hold"/>
                                        <p:tgtEl>
                                          <p:spTgt spid="59"/>
                                        </p:tgtEl>
                                        <p:attrNameLst>
                                          <p:attrName>ppt_w</p:attrName>
                                        </p:attrNameLst>
                                      </p:cBhvr>
                                      <p:tavLst>
                                        <p:tav tm="0">
                                          <p:val>
                                            <p:fltVal val="0"/>
                                          </p:val>
                                        </p:tav>
                                        <p:tav tm="100000">
                                          <p:val>
                                            <p:strVal val="#ppt_w"/>
                                          </p:val>
                                        </p:tav>
                                      </p:tavLst>
                                    </p:anim>
                                    <p:anim calcmode="lin" valueType="num">
                                      <p:cBhvr>
                                        <p:cTn id="70" dur="500" fill="hold"/>
                                        <p:tgtEl>
                                          <p:spTgt spid="59"/>
                                        </p:tgtEl>
                                        <p:attrNameLst>
                                          <p:attrName>ppt_h</p:attrName>
                                        </p:attrNameLst>
                                      </p:cBhvr>
                                      <p:tavLst>
                                        <p:tav tm="0">
                                          <p:val>
                                            <p:fltVal val="0"/>
                                          </p:val>
                                        </p:tav>
                                        <p:tav tm="100000">
                                          <p:val>
                                            <p:strVal val="#ppt_h"/>
                                          </p:val>
                                        </p:tav>
                                      </p:tavLst>
                                    </p:anim>
                                    <p:animEffect transition="in" filter="fade">
                                      <p:cBhvr>
                                        <p:cTn id="71" dur="500"/>
                                        <p:tgtEl>
                                          <p:spTgt spid="59"/>
                                        </p:tgtEl>
                                      </p:cBhvr>
                                    </p:animEffect>
                                  </p:childTnLst>
                                </p:cTn>
                              </p:par>
                              <p:par>
                                <p:cTn id="72" presetID="53" presetClass="entr" presetSubtype="16" fill="hold" nodeType="withEffect">
                                  <p:stCondLst>
                                    <p:cond delay="250"/>
                                  </p:stCondLst>
                                  <p:childTnLst>
                                    <p:set>
                                      <p:cBhvr>
                                        <p:cTn id="73" dur="1" fill="hold">
                                          <p:stCondLst>
                                            <p:cond delay="0"/>
                                          </p:stCondLst>
                                        </p:cTn>
                                        <p:tgtEl>
                                          <p:spTgt spid="66"/>
                                        </p:tgtEl>
                                        <p:attrNameLst>
                                          <p:attrName>style.visibility</p:attrName>
                                        </p:attrNameLst>
                                      </p:cBhvr>
                                      <p:to>
                                        <p:strVal val="visible"/>
                                      </p:to>
                                    </p:set>
                                    <p:anim calcmode="lin" valueType="num">
                                      <p:cBhvr>
                                        <p:cTn id="74" dur="500" fill="hold"/>
                                        <p:tgtEl>
                                          <p:spTgt spid="66"/>
                                        </p:tgtEl>
                                        <p:attrNameLst>
                                          <p:attrName>ppt_w</p:attrName>
                                        </p:attrNameLst>
                                      </p:cBhvr>
                                      <p:tavLst>
                                        <p:tav tm="0">
                                          <p:val>
                                            <p:fltVal val="0"/>
                                          </p:val>
                                        </p:tav>
                                        <p:tav tm="100000">
                                          <p:val>
                                            <p:strVal val="#ppt_w"/>
                                          </p:val>
                                        </p:tav>
                                      </p:tavLst>
                                    </p:anim>
                                    <p:anim calcmode="lin" valueType="num">
                                      <p:cBhvr>
                                        <p:cTn id="75" dur="500" fill="hold"/>
                                        <p:tgtEl>
                                          <p:spTgt spid="66"/>
                                        </p:tgtEl>
                                        <p:attrNameLst>
                                          <p:attrName>ppt_h</p:attrName>
                                        </p:attrNameLst>
                                      </p:cBhvr>
                                      <p:tavLst>
                                        <p:tav tm="0">
                                          <p:val>
                                            <p:fltVal val="0"/>
                                          </p:val>
                                        </p:tav>
                                        <p:tav tm="100000">
                                          <p:val>
                                            <p:strVal val="#ppt_h"/>
                                          </p:val>
                                        </p:tav>
                                      </p:tavLst>
                                    </p:anim>
                                    <p:animEffect transition="in" filter="fade">
                                      <p:cBhvr>
                                        <p:cTn id="76" dur="500"/>
                                        <p:tgtEl>
                                          <p:spTgt spid="66"/>
                                        </p:tgtEl>
                                      </p:cBhvr>
                                    </p:animEffect>
                                  </p:childTnLst>
                                </p:cTn>
                              </p:par>
                              <p:par>
                                <p:cTn id="77" presetID="42" presetClass="entr" presetSubtype="0" fill="hold" nodeType="withEffect">
                                  <p:stCondLst>
                                    <p:cond delay="25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anim calcmode="lin" valueType="num">
                                      <p:cBhvr>
                                        <p:cTn id="80" dur="500" fill="hold"/>
                                        <p:tgtEl>
                                          <p:spTgt spid="37"/>
                                        </p:tgtEl>
                                        <p:attrNameLst>
                                          <p:attrName>ppt_x</p:attrName>
                                        </p:attrNameLst>
                                      </p:cBhvr>
                                      <p:tavLst>
                                        <p:tav tm="0">
                                          <p:val>
                                            <p:strVal val="#ppt_x"/>
                                          </p:val>
                                        </p:tav>
                                        <p:tav tm="100000">
                                          <p:val>
                                            <p:strVal val="#ppt_x"/>
                                          </p:val>
                                        </p:tav>
                                      </p:tavLst>
                                    </p:anim>
                                    <p:anim calcmode="lin" valueType="num">
                                      <p:cBhvr>
                                        <p:cTn id="81" dur="500" fill="hold"/>
                                        <p:tgtEl>
                                          <p:spTgt spid="37"/>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22" presetClass="entr" presetSubtype="8"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wipe(left)">
                                      <p:cBhvr>
                                        <p:cTn id="85" dur="250"/>
                                        <p:tgtEl>
                                          <p:spTgt spid="48"/>
                                        </p:tgtEl>
                                      </p:cBhvr>
                                    </p:animEffect>
                                  </p:childTnLst>
                                </p:cTn>
                              </p:par>
                            </p:childTnLst>
                          </p:cTn>
                        </p:par>
                        <p:par>
                          <p:cTn id="86" fill="hold">
                            <p:stCondLst>
                              <p:cond delay="4750"/>
                            </p:stCondLst>
                            <p:childTnLst>
                              <p:par>
                                <p:cTn id="87" presetID="53" presetClass="entr" presetSubtype="16" fill="hold" grpId="0" nodeType="afterEffect">
                                  <p:stCondLst>
                                    <p:cond delay="0"/>
                                  </p:stCondLst>
                                  <p:childTnLst>
                                    <p:set>
                                      <p:cBhvr>
                                        <p:cTn id="88" dur="1" fill="hold">
                                          <p:stCondLst>
                                            <p:cond delay="0"/>
                                          </p:stCondLst>
                                        </p:cTn>
                                        <p:tgtEl>
                                          <p:spTgt spid="60"/>
                                        </p:tgtEl>
                                        <p:attrNameLst>
                                          <p:attrName>style.visibility</p:attrName>
                                        </p:attrNameLst>
                                      </p:cBhvr>
                                      <p:to>
                                        <p:strVal val="visible"/>
                                      </p:to>
                                    </p:set>
                                    <p:anim calcmode="lin" valueType="num">
                                      <p:cBhvr>
                                        <p:cTn id="89" dur="500" fill="hold"/>
                                        <p:tgtEl>
                                          <p:spTgt spid="60"/>
                                        </p:tgtEl>
                                        <p:attrNameLst>
                                          <p:attrName>ppt_w</p:attrName>
                                        </p:attrNameLst>
                                      </p:cBhvr>
                                      <p:tavLst>
                                        <p:tav tm="0">
                                          <p:val>
                                            <p:fltVal val="0"/>
                                          </p:val>
                                        </p:tav>
                                        <p:tav tm="100000">
                                          <p:val>
                                            <p:strVal val="#ppt_w"/>
                                          </p:val>
                                        </p:tav>
                                      </p:tavLst>
                                    </p:anim>
                                    <p:anim calcmode="lin" valueType="num">
                                      <p:cBhvr>
                                        <p:cTn id="90" dur="500" fill="hold"/>
                                        <p:tgtEl>
                                          <p:spTgt spid="60"/>
                                        </p:tgtEl>
                                        <p:attrNameLst>
                                          <p:attrName>ppt_h</p:attrName>
                                        </p:attrNameLst>
                                      </p:cBhvr>
                                      <p:tavLst>
                                        <p:tav tm="0">
                                          <p:val>
                                            <p:fltVal val="0"/>
                                          </p:val>
                                        </p:tav>
                                        <p:tav tm="100000">
                                          <p:val>
                                            <p:strVal val="#ppt_h"/>
                                          </p:val>
                                        </p:tav>
                                      </p:tavLst>
                                    </p:anim>
                                    <p:animEffect transition="in" filter="fade">
                                      <p:cBhvr>
                                        <p:cTn id="91" dur="500"/>
                                        <p:tgtEl>
                                          <p:spTgt spid="60"/>
                                        </p:tgtEl>
                                      </p:cBhvr>
                                    </p:animEffect>
                                  </p:childTnLst>
                                </p:cTn>
                              </p:par>
                              <p:par>
                                <p:cTn id="92" presetID="53" presetClass="entr" presetSubtype="16" fill="hold" grpId="0" nodeType="withEffect">
                                  <p:stCondLst>
                                    <p:cond delay="250"/>
                                  </p:stCondLst>
                                  <p:childTnLst>
                                    <p:set>
                                      <p:cBhvr>
                                        <p:cTn id="93" dur="1" fill="hold">
                                          <p:stCondLst>
                                            <p:cond delay="0"/>
                                          </p:stCondLst>
                                        </p:cTn>
                                        <p:tgtEl>
                                          <p:spTgt spid="61"/>
                                        </p:tgtEl>
                                        <p:attrNameLst>
                                          <p:attrName>style.visibility</p:attrName>
                                        </p:attrNameLst>
                                      </p:cBhvr>
                                      <p:to>
                                        <p:strVal val="visible"/>
                                      </p:to>
                                    </p:set>
                                    <p:anim calcmode="lin" valueType="num">
                                      <p:cBhvr>
                                        <p:cTn id="94" dur="500" fill="hold"/>
                                        <p:tgtEl>
                                          <p:spTgt spid="61"/>
                                        </p:tgtEl>
                                        <p:attrNameLst>
                                          <p:attrName>ppt_w</p:attrName>
                                        </p:attrNameLst>
                                      </p:cBhvr>
                                      <p:tavLst>
                                        <p:tav tm="0">
                                          <p:val>
                                            <p:fltVal val="0"/>
                                          </p:val>
                                        </p:tav>
                                        <p:tav tm="100000">
                                          <p:val>
                                            <p:strVal val="#ppt_w"/>
                                          </p:val>
                                        </p:tav>
                                      </p:tavLst>
                                    </p:anim>
                                    <p:anim calcmode="lin" valueType="num">
                                      <p:cBhvr>
                                        <p:cTn id="95" dur="500" fill="hold"/>
                                        <p:tgtEl>
                                          <p:spTgt spid="61"/>
                                        </p:tgtEl>
                                        <p:attrNameLst>
                                          <p:attrName>ppt_h</p:attrName>
                                        </p:attrNameLst>
                                      </p:cBhvr>
                                      <p:tavLst>
                                        <p:tav tm="0">
                                          <p:val>
                                            <p:fltVal val="0"/>
                                          </p:val>
                                        </p:tav>
                                        <p:tav tm="100000">
                                          <p:val>
                                            <p:strVal val="#ppt_h"/>
                                          </p:val>
                                        </p:tav>
                                      </p:tavLst>
                                    </p:anim>
                                    <p:animEffect transition="in" filter="fade">
                                      <p:cBhvr>
                                        <p:cTn id="96" dur="500"/>
                                        <p:tgtEl>
                                          <p:spTgt spid="61"/>
                                        </p:tgtEl>
                                      </p:cBhvr>
                                    </p:animEffect>
                                  </p:childTnLst>
                                </p:cTn>
                              </p:par>
                            </p:childTnLst>
                          </p:cTn>
                        </p:par>
                        <p:par>
                          <p:cTn id="97" fill="hold">
                            <p:stCondLst>
                              <p:cond delay="5500"/>
                            </p:stCondLst>
                            <p:childTnLst>
                              <p:par>
                                <p:cTn id="98" presetID="1" presetClass="entr" presetSubtype="0" fill="hold" nodeType="afterEffect">
                                  <p:stCondLst>
                                    <p:cond delay="0"/>
                                  </p:stCondLst>
                                  <p:childTnLst>
                                    <p:set>
                                      <p:cBhvr>
                                        <p:cTn id="99" dur="1" fill="hold">
                                          <p:stCondLst>
                                            <p:cond delay="0"/>
                                          </p:stCondLst>
                                        </p:cTn>
                                        <p:tgtEl>
                                          <p:spTgt spid="126"/>
                                        </p:tgtEl>
                                        <p:attrNameLst>
                                          <p:attrName>style.visibility</p:attrName>
                                        </p:attrNameLst>
                                      </p:cBhvr>
                                      <p:to>
                                        <p:strVal val="visible"/>
                                      </p:to>
                                    </p:set>
                                  </p:childTnLst>
                                </p:cTn>
                              </p:par>
                            </p:childTnLst>
                          </p:cTn>
                        </p:par>
                        <p:par>
                          <p:cTn id="100" fill="hold">
                            <p:stCondLst>
                              <p:cond delay="5500"/>
                            </p:stCondLst>
                            <p:childTnLst>
                              <p:par>
                                <p:cTn id="101" presetID="22" presetClass="entr" presetSubtype="4" fill="hold"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down)">
                                      <p:cBhvr>
                                        <p:cTn id="103" dur="250"/>
                                        <p:tgtEl>
                                          <p:spTgt spid="49"/>
                                        </p:tgtEl>
                                      </p:cBhvr>
                                    </p:animEffect>
                                  </p:childTnLst>
                                </p:cTn>
                              </p:par>
                            </p:childTnLst>
                          </p:cTn>
                        </p:par>
                        <p:par>
                          <p:cTn id="104" fill="hold">
                            <p:stCondLst>
                              <p:cond delay="5750"/>
                            </p:stCondLst>
                            <p:childTnLst>
                              <p:par>
                                <p:cTn id="105" presetID="22" presetClass="entr" presetSubtype="2" fill="hold"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right)">
                                      <p:cBhvr>
                                        <p:cTn id="107" dur="250"/>
                                        <p:tgtEl>
                                          <p:spTgt spid="50"/>
                                        </p:tgtEl>
                                      </p:cBhvr>
                                    </p:animEffect>
                                  </p:childTnLst>
                                </p:cTn>
                              </p:par>
                            </p:childTnLst>
                          </p:cTn>
                        </p:par>
                        <p:par>
                          <p:cTn id="108" fill="hold">
                            <p:stCondLst>
                              <p:cond delay="6000"/>
                            </p:stCondLst>
                            <p:childTnLst>
                              <p:par>
                                <p:cTn id="109" presetID="53" presetClass="entr" presetSubtype="16" fill="hold" grpId="0" nodeType="afterEffect">
                                  <p:stCondLst>
                                    <p:cond delay="0"/>
                                  </p:stCondLst>
                                  <p:childTnLst>
                                    <p:set>
                                      <p:cBhvr>
                                        <p:cTn id="110" dur="1" fill="hold">
                                          <p:stCondLst>
                                            <p:cond delay="0"/>
                                          </p:stCondLst>
                                        </p:cTn>
                                        <p:tgtEl>
                                          <p:spTgt spid="62"/>
                                        </p:tgtEl>
                                        <p:attrNameLst>
                                          <p:attrName>style.visibility</p:attrName>
                                        </p:attrNameLst>
                                      </p:cBhvr>
                                      <p:to>
                                        <p:strVal val="visible"/>
                                      </p:to>
                                    </p:set>
                                    <p:anim calcmode="lin" valueType="num">
                                      <p:cBhvr>
                                        <p:cTn id="111" dur="500" fill="hold"/>
                                        <p:tgtEl>
                                          <p:spTgt spid="62"/>
                                        </p:tgtEl>
                                        <p:attrNameLst>
                                          <p:attrName>ppt_w</p:attrName>
                                        </p:attrNameLst>
                                      </p:cBhvr>
                                      <p:tavLst>
                                        <p:tav tm="0">
                                          <p:val>
                                            <p:fltVal val="0"/>
                                          </p:val>
                                        </p:tav>
                                        <p:tav tm="100000">
                                          <p:val>
                                            <p:strVal val="#ppt_w"/>
                                          </p:val>
                                        </p:tav>
                                      </p:tavLst>
                                    </p:anim>
                                    <p:anim calcmode="lin" valueType="num">
                                      <p:cBhvr>
                                        <p:cTn id="112" dur="500" fill="hold"/>
                                        <p:tgtEl>
                                          <p:spTgt spid="62"/>
                                        </p:tgtEl>
                                        <p:attrNameLst>
                                          <p:attrName>ppt_h</p:attrName>
                                        </p:attrNameLst>
                                      </p:cBhvr>
                                      <p:tavLst>
                                        <p:tav tm="0">
                                          <p:val>
                                            <p:fltVal val="0"/>
                                          </p:val>
                                        </p:tav>
                                        <p:tav tm="100000">
                                          <p:val>
                                            <p:strVal val="#ppt_h"/>
                                          </p:val>
                                        </p:tav>
                                      </p:tavLst>
                                    </p:anim>
                                    <p:animEffect transition="in" filter="fade">
                                      <p:cBhvr>
                                        <p:cTn id="113" dur="500"/>
                                        <p:tgtEl>
                                          <p:spTgt spid="62"/>
                                        </p:tgtEl>
                                      </p:cBhvr>
                                    </p:animEffect>
                                  </p:childTnLst>
                                </p:cTn>
                              </p:par>
                              <p:par>
                                <p:cTn id="114" presetID="53" presetClass="entr" presetSubtype="16" fill="hold" nodeType="withEffect">
                                  <p:stCondLst>
                                    <p:cond delay="250"/>
                                  </p:stCondLst>
                                  <p:childTnLst>
                                    <p:set>
                                      <p:cBhvr>
                                        <p:cTn id="115" dur="1" fill="hold">
                                          <p:stCondLst>
                                            <p:cond delay="0"/>
                                          </p:stCondLst>
                                        </p:cTn>
                                        <p:tgtEl>
                                          <p:spTgt spid="85"/>
                                        </p:tgtEl>
                                        <p:attrNameLst>
                                          <p:attrName>style.visibility</p:attrName>
                                        </p:attrNameLst>
                                      </p:cBhvr>
                                      <p:to>
                                        <p:strVal val="visible"/>
                                      </p:to>
                                    </p:set>
                                    <p:anim calcmode="lin" valueType="num">
                                      <p:cBhvr>
                                        <p:cTn id="116" dur="500" fill="hold"/>
                                        <p:tgtEl>
                                          <p:spTgt spid="85"/>
                                        </p:tgtEl>
                                        <p:attrNameLst>
                                          <p:attrName>ppt_w</p:attrName>
                                        </p:attrNameLst>
                                      </p:cBhvr>
                                      <p:tavLst>
                                        <p:tav tm="0">
                                          <p:val>
                                            <p:fltVal val="0"/>
                                          </p:val>
                                        </p:tav>
                                        <p:tav tm="100000">
                                          <p:val>
                                            <p:strVal val="#ppt_w"/>
                                          </p:val>
                                        </p:tav>
                                      </p:tavLst>
                                    </p:anim>
                                    <p:anim calcmode="lin" valueType="num">
                                      <p:cBhvr>
                                        <p:cTn id="117" dur="500" fill="hold"/>
                                        <p:tgtEl>
                                          <p:spTgt spid="85"/>
                                        </p:tgtEl>
                                        <p:attrNameLst>
                                          <p:attrName>ppt_h</p:attrName>
                                        </p:attrNameLst>
                                      </p:cBhvr>
                                      <p:tavLst>
                                        <p:tav tm="0">
                                          <p:val>
                                            <p:fltVal val="0"/>
                                          </p:val>
                                        </p:tav>
                                        <p:tav tm="100000">
                                          <p:val>
                                            <p:strVal val="#ppt_h"/>
                                          </p:val>
                                        </p:tav>
                                      </p:tavLst>
                                    </p:anim>
                                    <p:animEffect transition="in" filter="fade">
                                      <p:cBhvr>
                                        <p:cTn id="118" dur="500"/>
                                        <p:tgtEl>
                                          <p:spTgt spid="85"/>
                                        </p:tgtEl>
                                      </p:cBhvr>
                                    </p:animEffect>
                                  </p:childTnLst>
                                </p:cTn>
                              </p:par>
                              <p:par>
                                <p:cTn id="119" presetID="42" presetClass="entr" presetSubtype="0" fill="hold" nodeType="withEffect">
                                  <p:stCondLst>
                                    <p:cond delay="25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500"/>
                                        <p:tgtEl>
                                          <p:spTgt spid="40"/>
                                        </p:tgtEl>
                                      </p:cBhvr>
                                    </p:animEffect>
                                    <p:anim calcmode="lin" valueType="num">
                                      <p:cBhvr>
                                        <p:cTn id="122" dur="500" fill="hold"/>
                                        <p:tgtEl>
                                          <p:spTgt spid="40"/>
                                        </p:tgtEl>
                                        <p:attrNameLst>
                                          <p:attrName>ppt_x</p:attrName>
                                        </p:attrNameLst>
                                      </p:cBhvr>
                                      <p:tavLst>
                                        <p:tav tm="0">
                                          <p:val>
                                            <p:strVal val="#ppt_x"/>
                                          </p:val>
                                        </p:tav>
                                        <p:tav tm="100000">
                                          <p:val>
                                            <p:strVal val="#ppt_x"/>
                                          </p:val>
                                        </p:tav>
                                      </p:tavLst>
                                    </p:anim>
                                    <p:anim calcmode="lin" valueType="num">
                                      <p:cBhvr>
                                        <p:cTn id="123" dur="500" fill="hold"/>
                                        <p:tgtEl>
                                          <p:spTgt spid="40"/>
                                        </p:tgtEl>
                                        <p:attrNameLst>
                                          <p:attrName>ppt_y</p:attrName>
                                        </p:attrNameLst>
                                      </p:cBhvr>
                                      <p:tavLst>
                                        <p:tav tm="0">
                                          <p:val>
                                            <p:strVal val="#ppt_y+.1"/>
                                          </p:val>
                                        </p:tav>
                                        <p:tav tm="100000">
                                          <p:val>
                                            <p:strVal val="#ppt_y"/>
                                          </p:val>
                                        </p:tav>
                                      </p:tavLst>
                                    </p:anim>
                                  </p:childTnLst>
                                </p:cTn>
                              </p:par>
                            </p:childTnLst>
                          </p:cTn>
                        </p:par>
                        <p:par>
                          <p:cTn id="124" fill="hold">
                            <p:stCondLst>
                              <p:cond delay="6750"/>
                            </p:stCondLst>
                            <p:childTnLst>
                              <p:par>
                                <p:cTn id="125" presetID="22" presetClass="entr" presetSubtype="8" fill="hold" nodeType="after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wipe(left)">
                                      <p:cBhvr>
                                        <p:cTn id="127" dur="250"/>
                                        <p:tgtEl>
                                          <p:spTgt spid="94"/>
                                        </p:tgtEl>
                                      </p:cBhvr>
                                    </p:animEffect>
                                  </p:childTnLst>
                                </p:cTn>
                              </p:par>
                            </p:childTnLst>
                          </p:cTn>
                        </p:par>
                        <p:par>
                          <p:cTn id="128" fill="hold">
                            <p:stCondLst>
                              <p:cond delay="7000"/>
                            </p:stCondLst>
                            <p:childTnLst>
                              <p:par>
                                <p:cTn id="129" presetID="53" presetClass="entr" presetSubtype="16" fill="hold" grpId="0" nodeType="after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p:cTn id="131" dur="500" fill="hold"/>
                                        <p:tgtEl>
                                          <p:spTgt spid="97"/>
                                        </p:tgtEl>
                                        <p:attrNameLst>
                                          <p:attrName>ppt_w</p:attrName>
                                        </p:attrNameLst>
                                      </p:cBhvr>
                                      <p:tavLst>
                                        <p:tav tm="0">
                                          <p:val>
                                            <p:fltVal val="0"/>
                                          </p:val>
                                        </p:tav>
                                        <p:tav tm="100000">
                                          <p:val>
                                            <p:strVal val="#ppt_w"/>
                                          </p:val>
                                        </p:tav>
                                      </p:tavLst>
                                    </p:anim>
                                    <p:anim calcmode="lin" valueType="num">
                                      <p:cBhvr>
                                        <p:cTn id="132" dur="500" fill="hold"/>
                                        <p:tgtEl>
                                          <p:spTgt spid="97"/>
                                        </p:tgtEl>
                                        <p:attrNameLst>
                                          <p:attrName>ppt_h</p:attrName>
                                        </p:attrNameLst>
                                      </p:cBhvr>
                                      <p:tavLst>
                                        <p:tav tm="0">
                                          <p:val>
                                            <p:fltVal val="0"/>
                                          </p:val>
                                        </p:tav>
                                        <p:tav tm="100000">
                                          <p:val>
                                            <p:strVal val="#ppt_h"/>
                                          </p:val>
                                        </p:tav>
                                      </p:tavLst>
                                    </p:anim>
                                    <p:animEffect transition="in" filter="fade">
                                      <p:cBhvr>
                                        <p:cTn id="133" dur="500"/>
                                        <p:tgtEl>
                                          <p:spTgt spid="97"/>
                                        </p:tgtEl>
                                      </p:cBhvr>
                                    </p:animEffect>
                                  </p:childTnLst>
                                </p:cTn>
                              </p:par>
                              <p:par>
                                <p:cTn id="134" presetID="53" presetClass="entr" presetSubtype="16" fill="hold" grpId="0" nodeType="withEffect">
                                  <p:stCondLst>
                                    <p:cond delay="250"/>
                                  </p:stCondLst>
                                  <p:childTnLst>
                                    <p:set>
                                      <p:cBhvr>
                                        <p:cTn id="135" dur="1" fill="hold">
                                          <p:stCondLst>
                                            <p:cond delay="0"/>
                                          </p:stCondLst>
                                        </p:cTn>
                                        <p:tgtEl>
                                          <p:spTgt spid="98"/>
                                        </p:tgtEl>
                                        <p:attrNameLst>
                                          <p:attrName>style.visibility</p:attrName>
                                        </p:attrNameLst>
                                      </p:cBhvr>
                                      <p:to>
                                        <p:strVal val="visible"/>
                                      </p:to>
                                    </p:set>
                                    <p:anim calcmode="lin" valueType="num">
                                      <p:cBhvr>
                                        <p:cTn id="136" dur="500" fill="hold"/>
                                        <p:tgtEl>
                                          <p:spTgt spid="98"/>
                                        </p:tgtEl>
                                        <p:attrNameLst>
                                          <p:attrName>ppt_w</p:attrName>
                                        </p:attrNameLst>
                                      </p:cBhvr>
                                      <p:tavLst>
                                        <p:tav tm="0">
                                          <p:val>
                                            <p:fltVal val="0"/>
                                          </p:val>
                                        </p:tav>
                                        <p:tav tm="100000">
                                          <p:val>
                                            <p:strVal val="#ppt_w"/>
                                          </p:val>
                                        </p:tav>
                                      </p:tavLst>
                                    </p:anim>
                                    <p:anim calcmode="lin" valueType="num">
                                      <p:cBhvr>
                                        <p:cTn id="137" dur="500" fill="hold"/>
                                        <p:tgtEl>
                                          <p:spTgt spid="98"/>
                                        </p:tgtEl>
                                        <p:attrNameLst>
                                          <p:attrName>ppt_h</p:attrName>
                                        </p:attrNameLst>
                                      </p:cBhvr>
                                      <p:tavLst>
                                        <p:tav tm="0">
                                          <p:val>
                                            <p:fltVal val="0"/>
                                          </p:val>
                                        </p:tav>
                                        <p:tav tm="100000">
                                          <p:val>
                                            <p:strVal val="#ppt_h"/>
                                          </p:val>
                                        </p:tav>
                                      </p:tavLst>
                                    </p:anim>
                                    <p:animEffect transition="in" filter="fade">
                                      <p:cBhvr>
                                        <p:cTn id="138" dur="500"/>
                                        <p:tgtEl>
                                          <p:spTgt spid="98"/>
                                        </p:tgtEl>
                                      </p:cBhvr>
                                    </p:animEffect>
                                  </p:childTnLst>
                                </p:cTn>
                              </p:par>
                            </p:childTnLst>
                          </p:cTn>
                        </p:par>
                        <p:par>
                          <p:cTn id="139" fill="hold">
                            <p:stCondLst>
                              <p:cond delay="7750"/>
                            </p:stCondLst>
                            <p:childTnLst>
                              <p:par>
                                <p:cTn id="140" presetID="22" presetClass="entr" presetSubtype="1" fill="hold" nodeType="afterEffect">
                                  <p:stCondLst>
                                    <p:cond delay="0"/>
                                  </p:stCondLst>
                                  <p:childTnLst>
                                    <p:set>
                                      <p:cBhvr>
                                        <p:cTn id="141" dur="1" fill="hold">
                                          <p:stCondLst>
                                            <p:cond delay="0"/>
                                          </p:stCondLst>
                                        </p:cTn>
                                        <p:tgtEl>
                                          <p:spTgt spid="95"/>
                                        </p:tgtEl>
                                        <p:attrNameLst>
                                          <p:attrName>style.visibility</p:attrName>
                                        </p:attrNameLst>
                                      </p:cBhvr>
                                      <p:to>
                                        <p:strVal val="visible"/>
                                      </p:to>
                                    </p:set>
                                    <p:animEffect transition="in" filter="wipe(up)">
                                      <p:cBhvr>
                                        <p:cTn id="142" dur="250"/>
                                        <p:tgtEl>
                                          <p:spTgt spid="95"/>
                                        </p:tgtEl>
                                      </p:cBhvr>
                                    </p:animEffect>
                                  </p:childTnLst>
                                </p:cTn>
                              </p:par>
                            </p:childTnLst>
                          </p:cTn>
                        </p:par>
                        <p:par>
                          <p:cTn id="143" fill="hold">
                            <p:stCondLst>
                              <p:cond delay="8000"/>
                            </p:stCondLst>
                            <p:childTnLst>
                              <p:par>
                                <p:cTn id="144" presetID="22" presetClass="entr" presetSubtype="2" fill="hold" nodeType="afterEffect">
                                  <p:stCondLst>
                                    <p:cond delay="0"/>
                                  </p:stCondLst>
                                  <p:childTnLst>
                                    <p:set>
                                      <p:cBhvr>
                                        <p:cTn id="145" dur="1" fill="hold">
                                          <p:stCondLst>
                                            <p:cond delay="0"/>
                                          </p:stCondLst>
                                        </p:cTn>
                                        <p:tgtEl>
                                          <p:spTgt spid="96"/>
                                        </p:tgtEl>
                                        <p:attrNameLst>
                                          <p:attrName>style.visibility</p:attrName>
                                        </p:attrNameLst>
                                      </p:cBhvr>
                                      <p:to>
                                        <p:strVal val="visible"/>
                                      </p:to>
                                    </p:set>
                                    <p:animEffect transition="in" filter="wipe(right)">
                                      <p:cBhvr>
                                        <p:cTn id="146" dur="250"/>
                                        <p:tgtEl>
                                          <p:spTgt spid="96"/>
                                        </p:tgtEl>
                                      </p:cBhvr>
                                    </p:animEffect>
                                  </p:childTnLst>
                                </p:cTn>
                              </p:par>
                            </p:childTnLst>
                          </p:cTn>
                        </p:par>
                        <p:par>
                          <p:cTn id="147" fill="hold">
                            <p:stCondLst>
                              <p:cond delay="8250"/>
                            </p:stCondLst>
                            <p:childTnLst>
                              <p:par>
                                <p:cTn id="148" presetID="53" presetClass="entr" presetSubtype="16" fill="hold" grpId="0" nodeType="afterEffect">
                                  <p:stCondLst>
                                    <p:cond delay="0"/>
                                  </p:stCondLst>
                                  <p:childTnLst>
                                    <p:set>
                                      <p:cBhvr>
                                        <p:cTn id="149" dur="1" fill="hold">
                                          <p:stCondLst>
                                            <p:cond delay="0"/>
                                          </p:stCondLst>
                                        </p:cTn>
                                        <p:tgtEl>
                                          <p:spTgt spid="99"/>
                                        </p:tgtEl>
                                        <p:attrNameLst>
                                          <p:attrName>style.visibility</p:attrName>
                                        </p:attrNameLst>
                                      </p:cBhvr>
                                      <p:to>
                                        <p:strVal val="visible"/>
                                      </p:to>
                                    </p:set>
                                    <p:anim calcmode="lin" valueType="num">
                                      <p:cBhvr>
                                        <p:cTn id="150" dur="500" fill="hold"/>
                                        <p:tgtEl>
                                          <p:spTgt spid="99"/>
                                        </p:tgtEl>
                                        <p:attrNameLst>
                                          <p:attrName>ppt_w</p:attrName>
                                        </p:attrNameLst>
                                      </p:cBhvr>
                                      <p:tavLst>
                                        <p:tav tm="0">
                                          <p:val>
                                            <p:fltVal val="0"/>
                                          </p:val>
                                        </p:tav>
                                        <p:tav tm="100000">
                                          <p:val>
                                            <p:strVal val="#ppt_w"/>
                                          </p:val>
                                        </p:tav>
                                      </p:tavLst>
                                    </p:anim>
                                    <p:anim calcmode="lin" valueType="num">
                                      <p:cBhvr>
                                        <p:cTn id="151" dur="500" fill="hold"/>
                                        <p:tgtEl>
                                          <p:spTgt spid="99"/>
                                        </p:tgtEl>
                                        <p:attrNameLst>
                                          <p:attrName>ppt_h</p:attrName>
                                        </p:attrNameLst>
                                      </p:cBhvr>
                                      <p:tavLst>
                                        <p:tav tm="0">
                                          <p:val>
                                            <p:fltVal val="0"/>
                                          </p:val>
                                        </p:tav>
                                        <p:tav tm="100000">
                                          <p:val>
                                            <p:strVal val="#ppt_h"/>
                                          </p:val>
                                        </p:tav>
                                      </p:tavLst>
                                    </p:anim>
                                    <p:animEffect transition="in" filter="fade">
                                      <p:cBhvr>
                                        <p:cTn id="152" dur="500"/>
                                        <p:tgtEl>
                                          <p:spTgt spid="99"/>
                                        </p:tgtEl>
                                      </p:cBhvr>
                                    </p:animEffect>
                                  </p:childTnLst>
                                </p:cTn>
                              </p:par>
                              <p:par>
                                <p:cTn id="153" presetID="53" presetClass="entr" presetSubtype="16" fill="hold" nodeType="withEffect">
                                  <p:stCondLst>
                                    <p:cond delay="250"/>
                                  </p:stCondLst>
                                  <p:childTnLst>
                                    <p:set>
                                      <p:cBhvr>
                                        <p:cTn id="154" dur="1" fill="hold">
                                          <p:stCondLst>
                                            <p:cond delay="0"/>
                                          </p:stCondLst>
                                        </p:cTn>
                                        <p:tgtEl>
                                          <p:spTgt spid="101"/>
                                        </p:tgtEl>
                                        <p:attrNameLst>
                                          <p:attrName>style.visibility</p:attrName>
                                        </p:attrNameLst>
                                      </p:cBhvr>
                                      <p:to>
                                        <p:strVal val="visible"/>
                                      </p:to>
                                    </p:set>
                                    <p:anim calcmode="lin" valueType="num">
                                      <p:cBhvr>
                                        <p:cTn id="155" dur="500" fill="hold"/>
                                        <p:tgtEl>
                                          <p:spTgt spid="101"/>
                                        </p:tgtEl>
                                        <p:attrNameLst>
                                          <p:attrName>ppt_w</p:attrName>
                                        </p:attrNameLst>
                                      </p:cBhvr>
                                      <p:tavLst>
                                        <p:tav tm="0">
                                          <p:val>
                                            <p:fltVal val="0"/>
                                          </p:val>
                                        </p:tav>
                                        <p:tav tm="100000">
                                          <p:val>
                                            <p:strVal val="#ppt_w"/>
                                          </p:val>
                                        </p:tav>
                                      </p:tavLst>
                                    </p:anim>
                                    <p:anim calcmode="lin" valueType="num">
                                      <p:cBhvr>
                                        <p:cTn id="156" dur="500" fill="hold"/>
                                        <p:tgtEl>
                                          <p:spTgt spid="101"/>
                                        </p:tgtEl>
                                        <p:attrNameLst>
                                          <p:attrName>ppt_h</p:attrName>
                                        </p:attrNameLst>
                                      </p:cBhvr>
                                      <p:tavLst>
                                        <p:tav tm="0">
                                          <p:val>
                                            <p:fltVal val="0"/>
                                          </p:val>
                                        </p:tav>
                                        <p:tav tm="100000">
                                          <p:val>
                                            <p:strVal val="#ppt_h"/>
                                          </p:val>
                                        </p:tav>
                                      </p:tavLst>
                                    </p:anim>
                                    <p:animEffect transition="in" filter="fade">
                                      <p:cBhvr>
                                        <p:cTn id="157" dur="500"/>
                                        <p:tgtEl>
                                          <p:spTgt spid="101"/>
                                        </p:tgtEl>
                                      </p:cBhvr>
                                    </p:animEffect>
                                  </p:childTnLst>
                                </p:cTn>
                              </p:par>
                              <p:par>
                                <p:cTn id="158" presetID="42" presetClass="entr" presetSubtype="0" fill="hold" nodeType="withEffect">
                                  <p:stCondLst>
                                    <p:cond delay="250"/>
                                  </p:stCondLst>
                                  <p:childTnLst>
                                    <p:set>
                                      <p:cBhvr>
                                        <p:cTn id="159" dur="1" fill="hold">
                                          <p:stCondLst>
                                            <p:cond delay="0"/>
                                          </p:stCondLst>
                                        </p:cTn>
                                        <p:tgtEl>
                                          <p:spTgt spid="91"/>
                                        </p:tgtEl>
                                        <p:attrNameLst>
                                          <p:attrName>style.visibility</p:attrName>
                                        </p:attrNameLst>
                                      </p:cBhvr>
                                      <p:to>
                                        <p:strVal val="visible"/>
                                      </p:to>
                                    </p:set>
                                    <p:animEffect transition="in" filter="fade">
                                      <p:cBhvr>
                                        <p:cTn id="160" dur="500"/>
                                        <p:tgtEl>
                                          <p:spTgt spid="91"/>
                                        </p:tgtEl>
                                      </p:cBhvr>
                                    </p:animEffect>
                                    <p:anim calcmode="lin" valueType="num">
                                      <p:cBhvr>
                                        <p:cTn id="161" dur="500" fill="hold"/>
                                        <p:tgtEl>
                                          <p:spTgt spid="91"/>
                                        </p:tgtEl>
                                        <p:attrNameLst>
                                          <p:attrName>ppt_x</p:attrName>
                                        </p:attrNameLst>
                                      </p:cBhvr>
                                      <p:tavLst>
                                        <p:tav tm="0">
                                          <p:val>
                                            <p:strVal val="#ppt_x"/>
                                          </p:val>
                                        </p:tav>
                                        <p:tav tm="100000">
                                          <p:val>
                                            <p:strVal val="#ppt_x"/>
                                          </p:val>
                                        </p:tav>
                                      </p:tavLst>
                                    </p:anim>
                                    <p:anim calcmode="lin" valueType="num">
                                      <p:cBhvr>
                                        <p:cTn id="162" dur="500" fill="hold"/>
                                        <p:tgtEl>
                                          <p:spTgt spid="91"/>
                                        </p:tgtEl>
                                        <p:attrNameLst>
                                          <p:attrName>ppt_y</p:attrName>
                                        </p:attrNameLst>
                                      </p:cBhvr>
                                      <p:tavLst>
                                        <p:tav tm="0">
                                          <p:val>
                                            <p:strVal val="#ppt_y+.1"/>
                                          </p:val>
                                        </p:tav>
                                        <p:tav tm="100000">
                                          <p:val>
                                            <p:strVal val="#ppt_y"/>
                                          </p:val>
                                        </p:tav>
                                      </p:tavLst>
                                    </p:anim>
                                  </p:childTnLst>
                                </p:cTn>
                              </p:par>
                            </p:childTnLst>
                          </p:cTn>
                        </p:par>
                        <p:par>
                          <p:cTn id="163" fill="hold">
                            <p:stCondLst>
                              <p:cond delay="9000"/>
                            </p:stCondLst>
                            <p:childTnLst>
                              <p:par>
                                <p:cTn id="164" presetID="22" presetClass="entr" presetSubtype="8" fill="hold" nodeType="afterEffect">
                                  <p:stCondLst>
                                    <p:cond delay="0"/>
                                  </p:stCondLst>
                                  <p:childTnLst>
                                    <p:set>
                                      <p:cBhvr>
                                        <p:cTn id="165" dur="1" fill="hold">
                                          <p:stCondLst>
                                            <p:cond delay="0"/>
                                          </p:stCondLst>
                                        </p:cTn>
                                        <p:tgtEl>
                                          <p:spTgt spid="106"/>
                                        </p:tgtEl>
                                        <p:attrNameLst>
                                          <p:attrName>style.visibility</p:attrName>
                                        </p:attrNameLst>
                                      </p:cBhvr>
                                      <p:to>
                                        <p:strVal val="visible"/>
                                      </p:to>
                                    </p:set>
                                    <p:animEffect transition="in" filter="wipe(left)">
                                      <p:cBhvr>
                                        <p:cTn id="166" dur="500"/>
                                        <p:tgtEl>
                                          <p:spTgt spid="106"/>
                                        </p:tgtEl>
                                      </p:cBhvr>
                                    </p:animEffect>
                                  </p:childTnLst>
                                </p:cTn>
                              </p:par>
                              <p:par>
                                <p:cTn id="167" presetID="47" presetClass="entr" presetSubtype="0" fill="hold" grpId="0" nodeType="withEffect">
                                  <p:stCondLst>
                                    <p:cond delay="0"/>
                                  </p:stCondLst>
                                  <p:childTnLst>
                                    <p:set>
                                      <p:cBhvr>
                                        <p:cTn id="168" dur="1" fill="hold">
                                          <p:stCondLst>
                                            <p:cond delay="0"/>
                                          </p:stCondLst>
                                        </p:cTn>
                                        <p:tgtEl>
                                          <p:spTgt spid="107"/>
                                        </p:tgtEl>
                                        <p:attrNameLst>
                                          <p:attrName>style.visibility</p:attrName>
                                        </p:attrNameLst>
                                      </p:cBhvr>
                                      <p:to>
                                        <p:strVal val="visible"/>
                                      </p:to>
                                    </p:set>
                                    <p:animEffect transition="in" filter="fade">
                                      <p:cBhvr>
                                        <p:cTn id="169" dur="500"/>
                                        <p:tgtEl>
                                          <p:spTgt spid="107"/>
                                        </p:tgtEl>
                                      </p:cBhvr>
                                    </p:animEffect>
                                    <p:anim calcmode="lin" valueType="num">
                                      <p:cBhvr>
                                        <p:cTn id="170" dur="500" fill="hold"/>
                                        <p:tgtEl>
                                          <p:spTgt spid="107"/>
                                        </p:tgtEl>
                                        <p:attrNameLst>
                                          <p:attrName>ppt_x</p:attrName>
                                        </p:attrNameLst>
                                      </p:cBhvr>
                                      <p:tavLst>
                                        <p:tav tm="0">
                                          <p:val>
                                            <p:strVal val="#ppt_x"/>
                                          </p:val>
                                        </p:tav>
                                        <p:tav tm="100000">
                                          <p:val>
                                            <p:strVal val="#ppt_x"/>
                                          </p:val>
                                        </p:tav>
                                      </p:tavLst>
                                    </p:anim>
                                    <p:anim calcmode="lin" valueType="num">
                                      <p:cBhvr>
                                        <p:cTn id="171" dur="500" fill="hold"/>
                                        <p:tgtEl>
                                          <p:spTgt spid="107"/>
                                        </p:tgtEl>
                                        <p:attrNameLst>
                                          <p:attrName>ppt_y</p:attrName>
                                        </p:attrNameLst>
                                      </p:cBhvr>
                                      <p:tavLst>
                                        <p:tav tm="0">
                                          <p:val>
                                            <p:strVal val="#ppt_y-.1"/>
                                          </p:val>
                                        </p:tav>
                                        <p:tav tm="100000">
                                          <p:val>
                                            <p:strVal val="#ppt_y"/>
                                          </p:val>
                                        </p:tav>
                                      </p:tavLst>
                                    </p:anim>
                                  </p:childTnLst>
                                </p:cTn>
                              </p:par>
                            </p:childTnLst>
                          </p:cTn>
                        </p:par>
                        <p:par>
                          <p:cTn id="172" fill="hold">
                            <p:stCondLst>
                              <p:cond delay="9500"/>
                            </p:stCondLst>
                            <p:childTnLst>
                              <p:par>
                                <p:cTn id="173" presetID="1" presetClass="entr" presetSubtype="0" fill="hold" nodeType="afterEffect">
                                  <p:stCondLst>
                                    <p:cond delay="0"/>
                                  </p:stCondLst>
                                  <p:childTnLst>
                                    <p:set>
                                      <p:cBhvr>
                                        <p:cTn id="17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2" grpId="0" animBg="1"/>
      <p:bldP spid="97" grpId="0" animBg="1"/>
      <p:bldP spid="98" grpId="0" animBg="1"/>
      <p:bldP spid="99" grpId="0" animBg="1"/>
      <p:bldP spid="107"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D6110-4060-51EB-5E2F-26704E5ECA05}"/>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AD4B5E5D-3827-748C-1F4C-F3EE959B7CCF}"/>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A4660370-6334-CABD-647A-97A84C3AC0E3}"/>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020E7D46-EDB0-7FAC-23E3-3583BDC48284}"/>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BE25AB1-8601-B0B6-7C04-19D718D30646}"/>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3222432E-9244-ACCB-9D7A-D4E103A98771}"/>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F8179C43-3AEC-7A70-5E6F-2D5B313855C1}"/>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5246F41-1155-420A-1F0A-E281132ABF46}"/>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5CA66F7A-95D9-92BC-73B8-7FF2A68C0BDA}"/>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B5E8A98A-09E8-3B0E-1F72-30B0E9D51E62}"/>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0EBBDA8-41CE-E114-6456-0E573F2339A8}"/>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8F8580B3-B835-C17E-677E-715DDB1ACC48}"/>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39A1FAFE-DE5E-877B-1916-120C20FAC111}"/>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621E229-2B0F-9E90-9164-4B34B0F35C8C}"/>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7F1E7CFC-82A0-BCF4-F25C-73BDC7963C78}"/>
              </a:ext>
            </a:extLst>
          </p:cNvPr>
          <p:cNvGrpSpPr/>
          <p:nvPr/>
        </p:nvGrpSpPr>
        <p:grpSpPr>
          <a:xfrm>
            <a:off x="-1875250" y="0"/>
            <a:ext cx="13000528" cy="6184902"/>
            <a:chOff x="-5354090" y="0"/>
            <a:chExt cx="13000528" cy="6184902"/>
          </a:xfrm>
        </p:grpSpPr>
        <p:sp>
          <p:nvSpPr>
            <p:cNvPr id="18" name="Rectangle 17">
              <a:extLst>
                <a:ext uri="{FF2B5EF4-FFF2-40B4-BE49-F238E27FC236}">
                  <a16:creationId xmlns:a16="http://schemas.microsoft.com/office/drawing/2014/main" id="{72DC0A65-F0B6-8214-1D8E-9C747AA27CD6}"/>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A513B61-19E2-7293-0E30-275CE7ABC3B9}"/>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80" name="Group 79">
            <a:extLst>
              <a:ext uri="{FF2B5EF4-FFF2-40B4-BE49-F238E27FC236}">
                <a16:creationId xmlns:a16="http://schemas.microsoft.com/office/drawing/2014/main" id="{B93A1FA0-EB06-AB4A-129F-B8C81E6CF3F3}"/>
              </a:ext>
            </a:extLst>
          </p:cNvPr>
          <p:cNvGrpSpPr/>
          <p:nvPr/>
        </p:nvGrpSpPr>
        <p:grpSpPr>
          <a:xfrm>
            <a:off x="-2355964" y="0"/>
            <a:ext cx="13209842" cy="6184902"/>
            <a:chOff x="-5832373" y="0"/>
            <a:chExt cx="13209842" cy="6184902"/>
          </a:xfrm>
        </p:grpSpPr>
        <p:sp>
          <p:nvSpPr>
            <p:cNvPr id="21" name="Rectangle 20">
              <a:extLst>
                <a:ext uri="{FF2B5EF4-FFF2-40B4-BE49-F238E27FC236}">
                  <a16:creationId xmlns:a16="http://schemas.microsoft.com/office/drawing/2014/main" id="{3AB434E0-FADE-F94A-ADBC-3F163F6C747B}"/>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B1B07D-686D-0044-0CE5-75901B1DDA67}"/>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79" name="Group 78">
            <a:extLst>
              <a:ext uri="{FF2B5EF4-FFF2-40B4-BE49-F238E27FC236}">
                <a16:creationId xmlns:a16="http://schemas.microsoft.com/office/drawing/2014/main" id="{6177434B-F1B2-1122-689B-CEBD08427215}"/>
              </a:ext>
            </a:extLst>
          </p:cNvPr>
          <p:cNvGrpSpPr/>
          <p:nvPr/>
        </p:nvGrpSpPr>
        <p:grpSpPr>
          <a:xfrm>
            <a:off x="-2808372" y="0"/>
            <a:ext cx="13390850" cy="6184902"/>
            <a:chOff x="-6277420" y="0"/>
            <a:chExt cx="13390850" cy="6184902"/>
          </a:xfrm>
        </p:grpSpPr>
        <p:sp>
          <p:nvSpPr>
            <p:cNvPr id="23" name="Rectangle 22">
              <a:extLst>
                <a:ext uri="{FF2B5EF4-FFF2-40B4-BE49-F238E27FC236}">
                  <a16:creationId xmlns:a16="http://schemas.microsoft.com/office/drawing/2014/main" id="{EAF51B25-0B4E-FB03-7A7E-F23A88F630E3}"/>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0982C6E-15B2-8CE4-90F5-909795CB8279}"/>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78" name="Group 77">
            <a:extLst>
              <a:ext uri="{FF2B5EF4-FFF2-40B4-BE49-F238E27FC236}">
                <a16:creationId xmlns:a16="http://schemas.microsoft.com/office/drawing/2014/main" id="{DE0E3719-A260-12F2-79D7-993C95B56A18}"/>
              </a:ext>
            </a:extLst>
          </p:cNvPr>
          <p:cNvGrpSpPr/>
          <p:nvPr/>
        </p:nvGrpSpPr>
        <p:grpSpPr>
          <a:xfrm>
            <a:off x="-3290255" y="0"/>
            <a:ext cx="13602814" cy="6184902"/>
            <a:chOff x="-6755704" y="0"/>
            <a:chExt cx="13602814" cy="6184902"/>
          </a:xfrm>
        </p:grpSpPr>
        <p:sp>
          <p:nvSpPr>
            <p:cNvPr id="25" name="Rectangle 24">
              <a:extLst>
                <a:ext uri="{FF2B5EF4-FFF2-40B4-BE49-F238E27FC236}">
                  <a16:creationId xmlns:a16="http://schemas.microsoft.com/office/drawing/2014/main" id="{A31EEFFD-5D34-1046-DF99-91969329E6BE}"/>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6C7B6E26-0062-4084-9147-B167D1CCED16}"/>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77" name="Group 76">
            <a:extLst>
              <a:ext uri="{FF2B5EF4-FFF2-40B4-BE49-F238E27FC236}">
                <a16:creationId xmlns:a16="http://schemas.microsoft.com/office/drawing/2014/main" id="{4323F187-CCAB-6610-B1CF-32EBAF3169F6}"/>
              </a:ext>
            </a:extLst>
          </p:cNvPr>
          <p:cNvGrpSpPr/>
          <p:nvPr/>
        </p:nvGrpSpPr>
        <p:grpSpPr>
          <a:xfrm>
            <a:off x="-3747681" y="0"/>
            <a:ext cx="13785082" cy="6184902"/>
            <a:chOff x="-7200753" y="0"/>
            <a:chExt cx="13785082" cy="6184902"/>
          </a:xfrm>
        </p:grpSpPr>
        <p:sp>
          <p:nvSpPr>
            <p:cNvPr id="27" name="Rectangle 26">
              <a:extLst>
                <a:ext uri="{FF2B5EF4-FFF2-40B4-BE49-F238E27FC236}">
                  <a16:creationId xmlns:a16="http://schemas.microsoft.com/office/drawing/2014/main" id="{5979EFCD-47DE-1F8F-D4A3-9150D08965FA}"/>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a:extLst>
                <a:ext uri="{FF2B5EF4-FFF2-40B4-BE49-F238E27FC236}">
                  <a16:creationId xmlns:a16="http://schemas.microsoft.com/office/drawing/2014/main" id="{39003A38-39E7-F96E-0C11-070CBCF08BBA}"/>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28" name="Group 27">
            <a:extLst>
              <a:ext uri="{FF2B5EF4-FFF2-40B4-BE49-F238E27FC236}">
                <a16:creationId xmlns:a16="http://schemas.microsoft.com/office/drawing/2014/main" id="{4948E688-895E-CA2C-55C4-0CF7727C52E6}"/>
              </a:ext>
            </a:extLst>
          </p:cNvPr>
          <p:cNvGrpSpPr/>
          <p:nvPr/>
        </p:nvGrpSpPr>
        <p:grpSpPr>
          <a:xfrm>
            <a:off x="-13459968" y="0"/>
            <a:ext cx="13992276" cy="6184902"/>
            <a:chOff x="-7662420" y="0"/>
            <a:chExt cx="13992276" cy="6184902"/>
          </a:xfrm>
        </p:grpSpPr>
        <p:sp>
          <p:nvSpPr>
            <p:cNvPr id="30" name="Rectangle 29">
              <a:extLst>
                <a:ext uri="{FF2B5EF4-FFF2-40B4-BE49-F238E27FC236}">
                  <a16:creationId xmlns:a16="http://schemas.microsoft.com/office/drawing/2014/main" id="{3BF8F1CC-8D08-1590-391D-B4B204607C2A}"/>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E8F5CA50-0D32-49DF-8FB3-89B5AD402714}"/>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33" name="Group 32">
            <a:extLst>
              <a:ext uri="{FF2B5EF4-FFF2-40B4-BE49-F238E27FC236}">
                <a16:creationId xmlns:a16="http://schemas.microsoft.com/office/drawing/2014/main" id="{64D81AAB-3F58-D4B0-7325-CD53A9665D36}"/>
              </a:ext>
            </a:extLst>
          </p:cNvPr>
          <p:cNvGrpSpPr/>
          <p:nvPr/>
        </p:nvGrpSpPr>
        <p:grpSpPr>
          <a:xfrm>
            <a:off x="-13938253" y="0"/>
            <a:ext cx="14199472" cy="6184902"/>
            <a:chOff x="-8140705" y="0"/>
            <a:chExt cx="14199472" cy="6184902"/>
          </a:xfrm>
        </p:grpSpPr>
        <p:sp>
          <p:nvSpPr>
            <p:cNvPr id="34" name="Rectangle 33">
              <a:extLst>
                <a:ext uri="{FF2B5EF4-FFF2-40B4-BE49-F238E27FC236}">
                  <a16:creationId xmlns:a16="http://schemas.microsoft.com/office/drawing/2014/main" id="{E1A6E6CA-80C0-A4F9-00AF-02C5FD5FBF4F}"/>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EC97BB1A-C2A8-22C6-A361-1F93EFFA012A}"/>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cxnSp>
        <p:nvCxnSpPr>
          <p:cNvPr id="126" name="Straight Connector 125">
            <a:extLst>
              <a:ext uri="{FF2B5EF4-FFF2-40B4-BE49-F238E27FC236}">
                <a16:creationId xmlns:a16="http://schemas.microsoft.com/office/drawing/2014/main" id="{6001ADDD-F09A-54AF-FC83-2FE3B3C095C5}"/>
              </a:ext>
            </a:extLst>
          </p:cNvPr>
          <p:cNvCxnSpPr>
            <a:cxnSpLocks/>
          </p:cNvCxnSpPr>
          <p:nvPr/>
        </p:nvCxnSpPr>
        <p:spPr>
          <a:xfrm>
            <a:off x="532308" y="306027"/>
            <a:ext cx="9504782"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C5076C74-DB0C-C281-A57A-654AF3C3DC1A}"/>
              </a:ext>
            </a:extLst>
          </p:cNvPr>
          <p:cNvSpPr txBox="1"/>
          <p:nvPr/>
        </p:nvSpPr>
        <p:spPr>
          <a:xfrm>
            <a:off x="3556129" y="97074"/>
            <a:ext cx="3021132"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What is going on this year! </a:t>
            </a:r>
          </a:p>
        </p:txBody>
      </p:sp>
      <p:sp>
        <p:nvSpPr>
          <p:cNvPr id="130" name="TextBox 129">
            <a:extLst>
              <a:ext uri="{FF2B5EF4-FFF2-40B4-BE49-F238E27FC236}">
                <a16:creationId xmlns:a16="http://schemas.microsoft.com/office/drawing/2014/main" id="{589110F9-4685-05F5-9EA1-8B293017E9D0}"/>
              </a:ext>
            </a:extLst>
          </p:cNvPr>
          <p:cNvSpPr txBox="1"/>
          <p:nvPr/>
        </p:nvSpPr>
        <p:spPr>
          <a:xfrm rot="16200000">
            <a:off x="-150574" y="5773109"/>
            <a:ext cx="561975" cy="261610"/>
          </a:xfrm>
          <a:prstGeom prst="rect">
            <a:avLst/>
          </a:prstGeom>
          <a:solidFill>
            <a:srgbClr val="AEDBFC"/>
          </a:solidFill>
        </p:spPr>
        <p:txBody>
          <a:bodyPr wrap="square" rtlCol="0" anchor="ctr">
            <a:spAutoFit/>
          </a:bodyPr>
          <a:lstStyle/>
          <a:p>
            <a:pPr algn="ctr"/>
            <a:r>
              <a:rPr lang="en-US" sz="1100" b="1">
                <a:latin typeface="Montserrat" panose="02000505000000020004" pitchFamily="2" charset="0"/>
              </a:rPr>
              <a:t>2030</a:t>
            </a:r>
            <a:endParaRPr lang="en-US" sz="1100" b="1" dirty="0">
              <a:latin typeface="Montserrat" panose="02000505000000020004" pitchFamily="2" charset="0"/>
            </a:endParaRPr>
          </a:p>
        </p:txBody>
      </p:sp>
      <p:grpSp>
        <p:nvGrpSpPr>
          <p:cNvPr id="131" name="Group 130">
            <a:extLst>
              <a:ext uri="{FF2B5EF4-FFF2-40B4-BE49-F238E27FC236}">
                <a16:creationId xmlns:a16="http://schemas.microsoft.com/office/drawing/2014/main" id="{3FEC71D1-168A-B7C8-5E02-93EA8FFD2F74}"/>
              </a:ext>
            </a:extLst>
          </p:cNvPr>
          <p:cNvGrpSpPr/>
          <p:nvPr/>
        </p:nvGrpSpPr>
        <p:grpSpPr>
          <a:xfrm>
            <a:off x="4000423" y="4134991"/>
            <a:ext cx="2194982" cy="1394706"/>
            <a:chOff x="4398025" y="4953310"/>
            <a:chExt cx="2194982" cy="1394706"/>
          </a:xfrm>
        </p:grpSpPr>
        <p:sp>
          <p:nvSpPr>
            <p:cNvPr id="132" name="TextBox 131">
              <a:extLst>
                <a:ext uri="{FF2B5EF4-FFF2-40B4-BE49-F238E27FC236}">
                  <a16:creationId xmlns:a16="http://schemas.microsoft.com/office/drawing/2014/main" id="{904136C4-664C-EC4C-70EF-6076DFD983EC}"/>
                </a:ext>
              </a:extLst>
            </p:cNvPr>
            <p:cNvSpPr txBox="1"/>
            <p:nvPr/>
          </p:nvSpPr>
          <p:spPr>
            <a:xfrm>
              <a:off x="4398025" y="4953310"/>
              <a:ext cx="2194977" cy="954107"/>
            </a:xfrm>
            <a:prstGeom prst="rect">
              <a:avLst/>
            </a:prstGeom>
            <a:noFill/>
          </p:spPr>
          <p:txBody>
            <a:bodyPr wrap="square" rtlCol="0">
              <a:spAutoFit/>
            </a:bodyPr>
            <a:lstStyle/>
            <a:p>
              <a:r>
                <a:rPr lang="en-US" sz="2800" b="1" dirty="0">
                  <a:solidFill>
                    <a:srgbClr val="52CBBE"/>
                  </a:solidFill>
                  <a:latin typeface="Tw Cen MT" panose="020B0602020104020603" pitchFamily="34" charset="0"/>
                </a:rPr>
                <a:t>EU Relax </a:t>
              </a:r>
            </a:p>
            <a:p>
              <a:r>
                <a:rPr lang="en-US" sz="2800" b="1" dirty="0">
                  <a:solidFill>
                    <a:srgbClr val="52CBBE"/>
                  </a:solidFill>
                  <a:latin typeface="Tw Cen MT" panose="020B0602020104020603" pitchFamily="34" charset="0"/>
                </a:rPr>
                <a:t>CSRD/CSDDD</a:t>
              </a:r>
            </a:p>
          </p:txBody>
        </p:sp>
        <p:sp>
          <p:nvSpPr>
            <p:cNvPr id="133" name="TextBox 132">
              <a:extLst>
                <a:ext uri="{FF2B5EF4-FFF2-40B4-BE49-F238E27FC236}">
                  <a16:creationId xmlns:a16="http://schemas.microsoft.com/office/drawing/2014/main" id="{69DD52A8-7D6F-B5EB-4AB9-411005865B87}"/>
                </a:ext>
              </a:extLst>
            </p:cNvPr>
            <p:cNvSpPr txBox="1"/>
            <p:nvPr/>
          </p:nvSpPr>
          <p:spPr>
            <a:xfrm>
              <a:off x="4398026" y="5763241"/>
              <a:ext cx="2194981" cy="584775"/>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Less companies need to report</a:t>
              </a:r>
            </a:p>
          </p:txBody>
        </p:sp>
      </p:grpSp>
      <p:grpSp>
        <p:nvGrpSpPr>
          <p:cNvPr id="134" name="Group 133">
            <a:extLst>
              <a:ext uri="{FF2B5EF4-FFF2-40B4-BE49-F238E27FC236}">
                <a16:creationId xmlns:a16="http://schemas.microsoft.com/office/drawing/2014/main" id="{CF807DCB-5698-562E-43AB-07708BA0EB2B}"/>
              </a:ext>
            </a:extLst>
          </p:cNvPr>
          <p:cNvGrpSpPr/>
          <p:nvPr/>
        </p:nvGrpSpPr>
        <p:grpSpPr>
          <a:xfrm>
            <a:off x="5782349" y="1136515"/>
            <a:ext cx="3034176" cy="1209128"/>
            <a:chOff x="6179951" y="2335834"/>
            <a:chExt cx="2166260" cy="1209128"/>
          </a:xfrm>
        </p:grpSpPr>
        <p:sp>
          <p:nvSpPr>
            <p:cNvPr id="135" name="TextBox 134">
              <a:extLst>
                <a:ext uri="{FF2B5EF4-FFF2-40B4-BE49-F238E27FC236}">
                  <a16:creationId xmlns:a16="http://schemas.microsoft.com/office/drawing/2014/main" id="{6D802867-3A28-44AA-B468-013AA217D4E5}"/>
                </a:ext>
              </a:extLst>
            </p:cNvPr>
            <p:cNvSpPr txBox="1"/>
            <p:nvPr/>
          </p:nvSpPr>
          <p:spPr>
            <a:xfrm>
              <a:off x="6179951" y="2335834"/>
              <a:ext cx="2166260" cy="523220"/>
            </a:xfrm>
            <a:prstGeom prst="rect">
              <a:avLst/>
            </a:prstGeom>
            <a:noFill/>
          </p:spPr>
          <p:txBody>
            <a:bodyPr wrap="square" rtlCol="0">
              <a:spAutoFit/>
            </a:bodyPr>
            <a:lstStyle/>
            <a:p>
              <a:r>
                <a:rPr lang="en-US" sz="2800" b="1" dirty="0">
                  <a:solidFill>
                    <a:srgbClr val="FEC630"/>
                  </a:solidFill>
                  <a:latin typeface="Tw Cen MT" panose="020B0602020104020603" pitchFamily="34" charset="0"/>
                </a:rPr>
                <a:t>US Policy</a:t>
              </a:r>
            </a:p>
          </p:txBody>
        </p:sp>
        <p:sp>
          <p:nvSpPr>
            <p:cNvPr id="136" name="TextBox 135">
              <a:extLst>
                <a:ext uri="{FF2B5EF4-FFF2-40B4-BE49-F238E27FC236}">
                  <a16:creationId xmlns:a16="http://schemas.microsoft.com/office/drawing/2014/main" id="{B38712AA-F87F-30C1-685A-FA84A8CD2E20}"/>
                </a:ext>
              </a:extLst>
            </p:cNvPr>
            <p:cNvSpPr txBox="1"/>
            <p:nvPr/>
          </p:nvSpPr>
          <p:spPr>
            <a:xfrm>
              <a:off x="6179951" y="2713965"/>
              <a:ext cx="1981014" cy="830997"/>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Energy, trade, investment, tariffs. The new administration is shaking up world trade.</a:t>
              </a:r>
            </a:p>
          </p:txBody>
        </p:sp>
      </p:grpSp>
      <p:grpSp>
        <p:nvGrpSpPr>
          <p:cNvPr id="137" name="Group 136">
            <a:extLst>
              <a:ext uri="{FF2B5EF4-FFF2-40B4-BE49-F238E27FC236}">
                <a16:creationId xmlns:a16="http://schemas.microsoft.com/office/drawing/2014/main" id="{0D1CD805-2C51-F85C-83A9-898935B39E28}"/>
              </a:ext>
            </a:extLst>
          </p:cNvPr>
          <p:cNvGrpSpPr/>
          <p:nvPr/>
        </p:nvGrpSpPr>
        <p:grpSpPr>
          <a:xfrm>
            <a:off x="2197696" y="533193"/>
            <a:ext cx="2239969" cy="1652188"/>
            <a:chOff x="2595298" y="2335834"/>
            <a:chExt cx="2007055" cy="1652188"/>
          </a:xfrm>
        </p:grpSpPr>
        <p:sp>
          <p:nvSpPr>
            <p:cNvPr id="138" name="TextBox 137">
              <a:extLst>
                <a:ext uri="{FF2B5EF4-FFF2-40B4-BE49-F238E27FC236}">
                  <a16:creationId xmlns:a16="http://schemas.microsoft.com/office/drawing/2014/main" id="{5B1DFDCB-5F48-91A4-60E4-009549FDB1A3}"/>
                </a:ext>
              </a:extLst>
            </p:cNvPr>
            <p:cNvSpPr txBox="1"/>
            <p:nvPr/>
          </p:nvSpPr>
          <p:spPr>
            <a:xfrm>
              <a:off x="2595298" y="2335834"/>
              <a:ext cx="2007055" cy="954107"/>
            </a:xfrm>
            <a:prstGeom prst="rect">
              <a:avLst/>
            </a:prstGeom>
            <a:noFill/>
          </p:spPr>
          <p:txBody>
            <a:bodyPr wrap="square" rtlCol="0">
              <a:spAutoFit/>
            </a:bodyPr>
            <a:lstStyle/>
            <a:p>
              <a:r>
                <a:rPr lang="en-US" sz="2800" b="1" dirty="0">
                  <a:solidFill>
                    <a:srgbClr val="FE5969"/>
                  </a:solidFill>
                  <a:latin typeface="Tw Cen MT" panose="020B0602020104020603" pitchFamily="34" charset="0"/>
                </a:rPr>
                <a:t>UK Gov. AI Strategy</a:t>
              </a:r>
            </a:p>
          </p:txBody>
        </p:sp>
        <p:sp>
          <p:nvSpPr>
            <p:cNvPr id="139" name="TextBox 138">
              <a:extLst>
                <a:ext uri="{FF2B5EF4-FFF2-40B4-BE49-F238E27FC236}">
                  <a16:creationId xmlns:a16="http://schemas.microsoft.com/office/drawing/2014/main" id="{858FA4BE-7BED-FFE5-A1E1-619F638630D2}"/>
                </a:ext>
              </a:extLst>
            </p:cNvPr>
            <p:cNvSpPr txBox="1"/>
            <p:nvPr/>
          </p:nvSpPr>
          <p:spPr>
            <a:xfrm>
              <a:off x="2595299" y="3157025"/>
              <a:ext cx="1981014" cy="830997"/>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a:t>
              </a:r>
              <a:r>
                <a:rPr lang="en-GB" sz="1600" i="1" dirty="0">
                  <a:solidFill>
                    <a:schemeClr val="accent1">
                      <a:lumMod val="20000"/>
                      <a:lumOff val="80000"/>
                    </a:schemeClr>
                  </a:solidFill>
                  <a:latin typeface="Tw Cen MT" panose="020B0602020104020603" pitchFamily="34" charset="0"/>
                </a:rPr>
                <a:t>turbocharge AI adoption across the UK’ – ‘AI Growth Zones announced’</a:t>
              </a:r>
              <a:endParaRPr lang="en-US" sz="1600" dirty="0">
                <a:solidFill>
                  <a:schemeClr val="accent1">
                    <a:lumMod val="20000"/>
                    <a:lumOff val="80000"/>
                  </a:schemeClr>
                </a:solidFill>
                <a:latin typeface="Tw Cen MT" panose="020B0602020104020603" pitchFamily="34" charset="0"/>
              </a:endParaRPr>
            </a:p>
          </p:txBody>
        </p:sp>
      </p:grpSp>
      <p:cxnSp>
        <p:nvCxnSpPr>
          <p:cNvPr id="140" name="Straight Connector 139">
            <a:extLst>
              <a:ext uri="{FF2B5EF4-FFF2-40B4-BE49-F238E27FC236}">
                <a16:creationId xmlns:a16="http://schemas.microsoft.com/office/drawing/2014/main" id="{A50F04CA-4002-413B-585C-D1E8A9035154}"/>
              </a:ext>
            </a:extLst>
          </p:cNvPr>
          <p:cNvCxnSpPr>
            <a:cxnSpLocks/>
          </p:cNvCxnSpPr>
          <p:nvPr/>
        </p:nvCxnSpPr>
        <p:spPr>
          <a:xfrm flipV="1">
            <a:off x="2099622" y="1320009"/>
            <a:ext cx="0" cy="1158083"/>
          </a:xfrm>
          <a:prstGeom prst="line">
            <a:avLst/>
          </a:prstGeom>
          <a:ln w="38100">
            <a:solidFill>
              <a:srgbClr val="FE5969"/>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56CD11D-2F4B-2E35-B9EC-B086F4100376}"/>
              </a:ext>
            </a:extLst>
          </p:cNvPr>
          <p:cNvCxnSpPr>
            <a:cxnSpLocks/>
          </p:cNvCxnSpPr>
          <p:nvPr/>
        </p:nvCxnSpPr>
        <p:spPr>
          <a:xfrm>
            <a:off x="1490022" y="1317629"/>
            <a:ext cx="628650" cy="0"/>
          </a:xfrm>
          <a:prstGeom prst="line">
            <a:avLst/>
          </a:prstGeom>
          <a:ln w="38100">
            <a:solidFill>
              <a:srgbClr val="FE5969"/>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E995B5F-98C5-7DA2-00E3-4BE91CFB2F67}"/>
              </a:ext>
            </a:extLst>
          </p:cNvPr>
          <p:cNvCxnSpPr>
            <a:cxnSpLocks noChangeAspect="1"/>
          </p:cNvCxnSpPr>
          <p:nvPr/>
        </p:nvCxnSpPr>
        <p:spPr>
          <a:xfrm>
            <a:off x="4400466" y="2980930"/>
            <a:ext cx="758932" cy="0"/>
          </a:xfrm>
          <a:prstGeom prst="line">
            <a:avLst/>
          </a:prstGeom>
          <a:ln w="38100">
            <a:solidFill>
              <a:srgbClr val="FEC63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F6A3B79-9810-D289-FCA4-7AF94D304FA6}"/>
              </a:ext>
            </a:extLst>
          </p:cNvPr>
          <p:cNvCxnSpPr>
            <a:cxnSpLocks/>
          </p:cNvCxnSpPr>
          <p:nvPr/>
        </p:nvCxnSpPr>
        <p:spPr>
          <a:xfrm flipV="1">
            <a:off x="5658231" y="1320009"/>
            <a:ext cx="0" cy="1158083"/>
          </a:xfrm>
          <a:prstGeom prst="line">
            <a:avLst/>
          </a:prstGeom>
          <a:ln w="38100">
            <a:solidFill>
              <a:srgbClr val="FEC63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3902E8E-6192-69B4-8BB2-3909EEC74E90}"/>
              </a:ext>
            </a:extLst>
          </p:cNvPr>
          <p:cNvCxnSpPr>
            <a:cxnSpLocks/>
          </p:cNvCxnSpPr>
          <p:nvPr/>
        </p:nvCxnSpPr>
        <p:spPr>
          <a:xfrm>
            <a:off x="5048631" y="1317629"/>
            <a:ext cx="628650" cy="0"/>
          </a:xfrm>
          <a:prstGeom prst="line">
            <a:avLst/>
          </a:prstGeom>
          <a:ln w="38100">
            <a:solidFill>
              <a:srgbClr val="FEC63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360775A-1AB1-C6EA-2D90-66EFCE8EC38E}"/>
              </a:ext>
            </a:extLst>
          </p:cNvPr>
          <p:cNvCxnSpPr>
            <a:cxnSpLocks noChangeAspect="1"/>
          </p:cNvCxnSpPr>
          <p:nvPr/>
        </p:nvCxnSpPr>
        <p:spPr>
          <a:xfrm>
            <a:off x="2590496" y="2980930"/>
            <a:ext cx="778117" cy="0"/>
          </a:xfrm>
          <a:prstGeom prst="line">
            <a:avLst/>
          </a:prstGeom>
          <a:ln w="38100">
            <a:solidFill>
              <a:srgbClr val="52CBBE"/>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2114932-076F-93D3-616C-48E33FD7F85B}"/>
              </a:ext>
            </a:extLst>
          </p:cNvPr>
          <p:cNvCxnSpPr>
            <a:cxnSpLocks/>
          </p:cNvCxnSpPr>
          <p:nvPr/>
        </p:nvCxnSpPr>
        <p:spPr>
          <a:xfrm flipV="1">
            <a:off x="3884540" y="3443449"/>
            <a:ext cx="0" cy="1158083"/>
          </a:xfrm>
          <a:prstGeom prst="line">
            <a:avLst/>
          </a:prstGeom>
          <a:ln w="38100">
            <a:solidFill>
              <a:srgbClr val="52CBB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2755476-6BD3-B0B1-0FA9-1F69585C4292}"/>
              </a:ext>
            </a:extLst>
          </p:cNvPr>
          <p:cNvCxnSpPr>
            <a:cxnSpLocks/>
          </p:cNvCxnSpPr>
          <p:nvPr/>
        </p:nvCxnSpPr>
        <p:spPr>
          <a:xfrm>
            <a:off x="3273988" y="4593912"/>
            <a:ext cx="628650" cy="0"/>
          </a:xfrm>
          <a:prstGeom prst="line">
            <a:avLst/>
          </a:prstGeom>
          <a:ln w="38100">
            <a:solidFill>
              <a:srgbClr val="52CBBE"/>
            </a:solidFill>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64F068EF-FC53-3F9C-94BC-DB02C9B7563C}"/>
              </a:ext>
            </a:extLst>
          </p:cNvPr>
          <p:cNvSpPr>
            <a:spLocks noChangeAspect="1"/>
          </p:cNvSpPr>
          <p:nvPr/>
        </p:nvSpPr>
        <p:spPr>
          <a:xfrm>
            <a:off x="1575737" y="245347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599271EC-DB97-123C-2164-E96AB03FC2EA}"/>
              </a:ext>
            </a:extLst>
          </p:cNvPr>
          <p:cNvSpPr>
            <a:spLocks noChangeAspect="1"/>
          </p:cNvSpPr>
          <p:nvPr/>
        </p:nvSpPr>
        <p:spPr>
          <a:xfrm>
            <a:off x="1706037" y="2564589"/>
            <a:ext cx="1331800" cy="1331800"/>
          </a:xfrm>
          <a:prstGeom prst="ellipse">
            <a:avLst/>
          </a:prstGeom>
          <a:solidFill>
            <a:srgbClr val="FE59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88253EA9-2CD7-BB55-B660-D9B1ED18B683}"/>
              </a:ext>
            </a:extLst>
          </p:cNvPr>
          <p:cNvSpPr/>
          <p:nvPr/>
        </p:nvSpPr>
        <p:spPr>
          <a:xfrm>
            <a:off x="938591" y="1044805"/>
            <a:ext cx="556194" cy="556194"/>
          </a:xfrm>
          <a:prstGeom prst="ellipse">
            <a:avLst/>
          </a:prstGeom>
          <a:solidFill>
            <a:srgbClr val="FE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1" name="Oval 150">
            <a:extLst>
              <a:ext uri="{FF2B5EF4-FFF2-40B4-BE49-F238E27FC236}">
                <a16:creationId xmlns:a16="http://schemas.microsoft.com/office/drawing/2014/main" id="{CC70E350-033F-5FEA-0203-9AC5936D0299}"/>
              </a:ext>
            </a:extLst>
          </p:cNvPr>
          <p:cNvSpPr>
            <a:spLocks noChangeAspect="1"/>
          </p:cNvSpPr>
          <p:nvPr/>
        </p:nvSpPr>
        <p:spPr>
          <a:xfrm>
            <a:off x="3360655" y="245347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1567C6A5-6EE1-4E88-C913-D228A44B9563}"/>
              </a:ext>
            </a:extLst>
          </p:cNvPr>
          <p:cNvSpPr>
            <a:spLocks noChangeAspect="1"/>
          </p:cNvSpPr>
          <p:nvPr/>
        </p:nvSpPr>
        <p:spPr>
          <a:xfrm>
            <a:off x="3471770" y="2564589"/>
            <a:ext cx="1331799" cy="1331799"/>
          </a:xfrm>
          <a:prstGeom prst="ellipse">
            <a:avLst/>
          </a:prstGeom>
          <a:solidFill>
            <a:srgbClr val="52CBB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C26D5A70-9768-118C-2C5E-0098824F826D}"/>
              </a:ext>
            </a:extLst>
          </p:cNvPr>
          <p:cNvSpPr/>
          <p:nvPr/>
        </p:nvSpPr>
        <p:spPr>
          <a:xfrm>
            <a:off x="2738749" y="4315815"/>
            <a:ext cx="556194" cy="55619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5" name="Oval 154">
            <a:extLst>
              <a:ext uri="{FF2B5EF4-FFF2-40B4-BE49-F238E27FC236}">
                <a16:creationId xmlns:a16="http://schemas.microsoft.com/office/drawing/2014/main" id="{31106039-426C-7DFB-EAE4-43ED68B67FC7}"/>
              </a:ext>
            </a:extLst>
          </p:cNvPr>
          <p:cNvSpPr>
            <a:spLocks noChangeAspect="1"/>
          </p:cNvSpPr>
          <p:nvPr/>
        </p:nvSpPr>
        <p:spPr>
          <a:xfrm>
            <a:off x="5245462" y="2564590"/>
            <a:ext cx="1331798" cy="1331798"/>
          </a:xfrm>
          <a:prstGeom prst="ellipse">
            <a:avLst/>
          </a:prstGeom>
          <a:solidFill>
            <a:srgbClr val="FEC6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30A8EEE7-6403-7C1D-2F26-B9901BAD50BB}"/>
              </a:ext>
            </a:extLst>
          </p:cNvPr>
          <p:cNvSpPr/>
          <p:nvPr/>
        </p:nvSpPr>
        <p:spPr>
          <a:xfrm>
            <a:off x="4497200" y="1044805"/>
            <a:ext cx="556194" cy="55619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nvGrpSpPr>
          <p:cNvPr id="164" name="Group 163">
            <a:extLst>
              <a:ext uri="{FF2B5EF4-FFF2-40B4-BE49-F238E27FC236}">
                <a16:creationId xmlns:a16="http://schemas.microsoft.com/office/drawing/2014/main" id="{A43E28F7-92ED-ACF7-7984-CC620710E718}"/>
              </a:ext>
            </a:extLst>
          </p:cNvPr>
          <p:cNvGrpSpPr/>
          <p:nvPr/>
        </p:nvGrpSpPr>
        <p:grpSpPr>
          <a:xfrm>
            <a:off x="7605335" y="4034301"/>
            <a:ext cx="2298219" cy="1982270"/>
            <a:chOff x="4398026" y="4953310"/>
            <a:chExt cx="2298219" cy="1982270"/>
          </a:xfrm>
        </p:grpSpPr>
        <p:sp>
          <p:nvSpPr>
            <p:cNvPr id="165" name="TextBox 164">
              <a:extLst>
                <a:ext uri="{FF2B5EF4-FFF2-40B4-BE49-F238E27FC236}">
                  <a16:creationId xmlns:a16="http://schemas.microsoft.com/office/drawing/2014/main" id="{8F04BFAB-F3FC-57B8-62DD-559213C5464D}"/>
                </a:ext>
              </a:extLst>
            </p:cNvPr>
            <p:cNvSpPr txBox="1"/>
            <p:nvPr/>
          </p:nvSpPr>
          <p:spPr>
            <a:xfrm>
              <a:off x="4398026" y="4953310"/>
              <a:ext cx="2298219" cy="954107"/>
            </a:xfrm>
            <a:prstGeom prst="rect">
              <a:avLst/>
            </a:prstGeom>
            <a:noFill/>
          </p:spPr>
          <p:txBody>
            <a:bodyPr wrap="square" rtlCol="0">
              <a:spAutoFit/>
            </a:bodyPr>
            <a:lstStyle/>
            <a:p>
              <a:r>
                <a:rPr lang="en-US" sz="2800" b="1" dirty="0">
                  <a:solidFill>
                    <a:srgbClr val="00B050"/>
                  </a:solidFill>
                  <a:latin typeface="Tw Cen MT" panose="020B0602020104020603" pitchFamily="34" charset="0"/>
                </a:rPr>
                <a:t>Australian rules 5*</a:t>
              </a:r>
            </a:p>
          </p:txBody>
        </p:sp>
        <p:sp>
          <p:nvSpPr>
            <p:cNvPr id="166" name="TextBox 165">
              <a:extLst>
                <a:ext uri="{FF2B5EF4-FFF2-40B4-BE49-F238E27FC236}">
                  <a16:creationId xmlns:a16="http://schemas.microsoft.com/office/drawing/2014/main" id="{C7499237-48CA-5487-BE30-7C7F2EB36446}"/>
                </a:ext>
              </a:extLst>
            </p:cNvPr>
            <p:cNvSpPr txBox="1"/>
            <p:nvPr/>
          </p:nvSpPr>
          <p:spPr>
            <a:xfrm>
              <a:off x="4438506" y="5858362"/>
              <a:ext cx="2173664" cy="1077218"/>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Federal government wants all DCs to maintain NABERS 5* (PUE 1.4)</a:t>
              </a:r>
            </a:p>
          </p:txBody>
        </p:sp>
      </p:grpSp>
      <p:cxnSp>
        <p:nvCxnSpPr>
          <p:cNvPr id="167" name="Straight Connector 166">
            <a:extLst>
              <a:ext uri="{FF2B5EF4-FFF2-40B4-BE49-F238E27FC236}">
                <a16:creationId xmlns:a16="http://schemas.microsoft.com/office/drawing/2014/main" id="{46AC4DBD-5140-022B-9C3D-907672E87570}"/>
              </a:ext>
            </a:extLst>
          </p:cNvPr>
          <p:cNvCxnSpPr>
            <a:cxnSpLocks noChangeAspect="1"/>
          </p:cNvCxnSpPr>
          <p:nvPr/>
        </p:nvCxnSpPr>
        <p:spPr>
          <a:xfrm>
            <a:off x="6623564" y="2984616"/>
            <a:ext cx="342002" cy="0"/>
          </a:xfrm>
          <a:prstGeom prst="line">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A7096C0-9E4C-DA8E-10E0-4308D25E855C}"/>
              </a:ext>
            </a:extLst>
          </p:cNvPr>
          <p:cNvCxnSpPr>
            <a:cxnSpLocks/>
          </p:cNvCxnSpPr>
          <p:nvPr/>
        </p:nvCxnSpPr>
        <p:spPr>
          <a:xfrm flipV="1">
            <a:off x="7489451" y="3450709"/>
            <a:ext cx="0" cy="11580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D23D7B2-7379-F465-14EE-5BC96DA3B6E7}"/>
              </a:ext>
            </a:extLst>
          </p:cNvPr>
          <p:cNvCxnSpPr>
            <a:cxnSpLocks/>
          </p:cNvCxnSpPr>
          <p:nvPr/>
        </p:nvCxnSpPr>
        <p:spPr>
          <a:xfrm>
            <a:off x="6869472" y="4601172"/>
            <a:ext cx="62865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DAD9B425-6385-A7B9-B8F4-FA138825A5E8}"/>
              </a:ext>
            </a:extLst>
          </p:cNvPr>
          <p:cNvSpPr>
            <a:spLocks noChangeAspect="1"/>
          </p:cNvSpPr>
          <p:nvPr/>
        </p:nvSpPr>
        <p:spPr>
          <a:xfrm>
            <a:off x="6965566" y="246073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F3CAE22-2CB5-D638-72B1-CE396111F0E2}"/>
              </a:ext>
            </a:extLst>
          </p:cNvPr>
          <p:cNvSpPr>
            <a:spLocks noChangeAspect="1"/>
          </p:cNvSpPr>
          <p:nvPr/>
        </p:nvSpPr>
        <p:spPr>
          <a:xfrm>
            <a:off x="7076681" y="2603498"/>
            <a:ext cx="1323937" cy="1273434"/>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859FED64-8F8A-CB0C-AD09-5C04E0CFC192}"/>
              </a:ext>
            </a:extLst>
          </p:cNvPr>
          <p:cNvSpPr/>
          <p:nvPr/>
        </p:nvSpPr>
        <p:spPr>
          <a:xfrm>
            <a:off x="6343660" y="4323075"/>
            <a:ext cx="556194" cy="55619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pic>
        <p:nvPicPr>
          <p:cNvPr id="182" name="Picture 181">
            <a:extLst>
              <a:ext uri="{FF2B5EF4-FFF2-40B4-BE49-F238E27FC236}">
                <a16:creationId xmlns:a16="http://schemas.microsoft.com/office/drawing/2014/main" id="{613FFF48-AC66-486D-A779-6A0BE73DC481}"/>
              </a:ext>
            </a:extLst>
          </p:cNvPr>
          <p:cNvPicPr>
            <a:picLocks noChangeAspect="1"/>
          </p:cNvPicPr>
          <p:nvPr/>
        </p:nvPicPr>
        <p:blipFill>
          <a:blip r:embed="rId3"/>
          <a:stretch>
            <a:fillRect/>
          </a:stretch>
        </p:blipFill>
        <p:spPr>
          <a:xfrm>
            <a:off x="1766790" y="2628782"/>
            <a:ext cx="1212212" cy="1212212"/>
          </a:xfrm>
          <a:prstGeom prst="ellipse">
            <a:avLst/>
          </a:prstGeom>
          <a:solidFill>
            <a:schemeClr val="bg1"/>
          </a:solidFill>
        </p:spPr>
      </p:pic>
      <p:pic>
        <p:nvPicPr>
          <p:cNvPr id="184" name="Picture 183">
            <a:extLst>
              <a:ext uri="{FF2B5EF4-FFF2-40B4-BE49-F238E27FC236}">
                <a16:creationId xmlns:a16="http://schemas.microsoft.com/office/drawing/2014/main" id="{135ED83E-8342-3FE5-A5AE-B32398941B5B}"/>
              </a:ext>
            </a:extLst>
          </p:cNvPr>
          <p:cNvPicPr>
            <a:picLocks noChangeAspect="1"/>
          </p:cNvPicPr>
          <p:nvPr/>
        </p:nvPicPr>
        <p:blipFill>
          <a:blip r:embed="rId4"/>
          <a:stretch>
            <a:fillRect/>
          </a:stretch>
        </p:blipFill>
        <p:spPr>
          <a:xfrm>
            <a:off x="3556128" y="2653887"/>
            <a:ext cx="1162278" cy="1162278"/>
          </a:xfrm>
          <a:prstGeom prst="ellipse">
            <a:avLst/>
          </a:prstGeom>
        </p:spPr>
      </p:pic>
      <p:pic>
        <p:nvPicPr>
          <p:cNvPr id="187" name="Picture 186">
            <a:extLst>
              <a:ext uri="{FF2B5EF4-FFF2-40B4-BE49-F238E27FC236}">
                <a16:creationId xmlns:a16="http://schemas.microsoft.com/office/drawing/2014/main" id="{5249E67E-5FBE-08ED-350F-10F4E9941B44}"/>
              </a:ext>
            </a:extLst>
          </p:cNvPr>
          <p:cNvPicPr>
            <a:picLocks noChangeAspect="1"/>
          </p:cNvPicPr>
          <p:nvPr/>
        </p:nvPicPr>
        <p:blipFill>
          <a:blip r:embed="rId5"/>
          <a:srcRect l="42219" r="39855" b="41716"/>
          <a:stretch/>
        </p:blipFill>
        <p:spPr>
          <a:xfrm>
            <a:off x="7125257" y="2643806"/>
            <a:ext cx="1226783" cy="1212212"/>
          </a:xfrm>
          <a:prstGeom prst="ellipse">
            <a:avLst/>
          </a:prstGeom>
        </p:spPr>
      </p:pic>
      <p:sp>
        <p:nvSpPr>
          <p:cNvPr id="154" name="Oval 153">
            <a:extLst>
              <a:ext uri="{FF2B5EF4-FFF2-40B4-BE49-F238E27FC236}">
                <a16:creationId xmlns:a16="http://schemas.microsoft.com/office/drawing/2014/main" id="{DB5485FF-C6C6-F055-B59F-7353FD090672}"/>
              </a:ext>
            </a:extLst>
          </p:cNvPr>
          <p:cNvSpPr>
            <a:spLocks noChangeAspect="1"/>
          </p:cNvSpPr>
          <p:nvPr/>
        </p:nvSpPr>
        <p:spPr>
          <a:xfrm>
            <a:off x="5134346" y="2453474"/>
            <a:ext cx="1571625" cy="1571625"/>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a:extLst>
              <a:ext uri="{FF2B5EF4-FFF2-40B4-BE49-F238E27FC236}">
                <a16:creationId xmlns:a16="http://schemas.microsoft.com/office/drawing/2014/main" id="{DE6EB3F7-7B96-2935-07D9-7DCC13B01EA5}"/>
              </a:ext>
            </a:extLst>
          </p:cNvPr>
          <p:cNvPicPr>
            <a:picLocks noChangeAspect="1"/>
          </p:cNvPicPr>
          <p:nvPr/>
        </p:nvPicPr>
        <p:blipFill>
          <a:blip r:embed="rId6"/>
          <a:srcRect l="15100" t="2886" r="14605" b="3368"/>
          <a:stretch/>
        </p:blipFill>
        <p:spPr>
          <a:xfrm>
            <a:off x="5315601" y="2622352"/>
            <a:ext cx="1204451" cy="1204687"/>
          </a:xfrm>
          <a:prstGeom prst="ellipse">
            <a:avLst/>
          </a:prstGeom>
        </p:spPr>
      </p:pic>
    </p:spTree>
    <p:extLst>
      <p:ext uri="{BB962C8B-B14F-4D97-AF65-F5344CB8AC3E}">
        <p14:creationId xmlns:p14="http://schemas.microsoft.com/office/powerpoint/2010/main" val="4260077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left)">
                                      <p:cBhvr>
                                        <p:cTn id="7" dur="500"/>
                                        <p:tgtEl>
                                          <p:spTgt spid="12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anim calcmode="lin" valueType="num">
                                      <p:cBhvr>
                                        <p:cTn id="11" dur="500" fill="hold"/>
                                        <p:tgtEl>
                                          <p:spTgt spid="127"/>
                                        </p:tgtEl>
                                        <p:attrNameLst>
                                          <p:attrName>ppt_x</p:attrName>
                                        </p:attrNameLst>
                                      </p:cBhvr>
                                      <p:tavLst>
                                        <p:tav tm="0">
                                          <p:val>
                                            <p:strVal val="#ppt_x"/>
                                          </p:val>
                                        </p:tav>
                                        <p:tav tm="100000">
                                          <p:val>
                                            <p:strVal val="#ppt_x"/>
                                          </p:val>
                                        </p:tav>
                                      </p:tavLst>
                                    </p:anim>
                                    <p:anim calcmode="lin" valueType="num">
                                      <p:cBhvr>
                                        <p:cTn id="12" dur="500" fill="hold"/>
                                        <p:tgtEl>
                                          <p:spTgt spid="127"/>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48"/>
                                        </p:tgtEl>
                                        <p:attrNameLst>
                                          <p:attrName>style.visibility</p:attrName>
                                        </p:attrNameLst>
                                      </p:cBhvr>
                                      <p:to>
                                        <p:strVal val="visible"/>
                                      </p:to>
                                    </p:set>
                                    <p:anim calcmode="lin" valueType="num">
                                      <p:cBhvr>
                                        <p:cTn id="16" dur="500" fill="hold"/>
                                        <p:tgtEl>
                                          <p:spTgt spid="148"/>
                                        </p:tgtEl>
                                        <p:attrNameLst>
                                          <p:attrName>ppt_w</p:attrName>
                                        </p:attrNameLst>
                                      </p:cBhvr>
                                      <p:tavLst>
                                        <p:tav tm="0">
                                          <p:val>
                                            <p:fltVal val="0"/>
                                          </p:val>
                                        </p:tav>
                                        <p:tav tm="100000">
                                          <p:val>
                                            <p:strVal val="#ppt_w"/>
                                          </p:val>
                                        </p:tav>
                                      </p:tavLst>
                                    </p:anim>
                                    <p:anim calcmode="lin" valueType="num">
                                      <p:cBhvr>
                                        <p:cTn id="17" dur="500" fill="hold"/>
                                        <p:tgtEl>
                                          <p:spTgt spid="148"/>
                                        </p:tgtEl>
                                        <p:attrNameLst>
                                          <p:attrName>ppt_h</p:attrName>
                                        </p:attrNameLst>
                                      </p:cBhvr>
                                      <p:tavLst>
                                        <p:tav tm="0">
                                          <p:val>
                                            <p:fltVal val="0"/>
                                          </p:val>
                                        </p:tav>
                                        <p:tav tm="100000">
                                          <p:val>
                                            <p:strVal val="#ppt_h"/>
                                          </p:val>
                                        </p:tav>
                                      </p:tavLst>
                                    </p:anim>
                                    <p:animEffect transition="in" filter="fade">
                                      <p:cBhvr>
                                        <p:cTn id="18" dur="500"/>
                                        <p:tgtEl>
                                          <p:spTgt spid="148"/>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149"/>
                                        </p:tgtEl>
                                        <p:attrNameLst>
                                          <p:attrName>style.visibility</p:attrName>
                                        </p:attrNameLst>
                                      </p:cBhvr>
                                      <p:to>
                                        <p:strVal val="visible"/>
                                      </p:to>
                                    </p:set>
                                    <p:anim calcmode="lin" valueType="num">
                                      <p:cBhvr>
                                        <p:cTn id="21" dur="500" fill="hold"/>
                                        <p:tgtEl>
                                          <p:spTgt spid="149"/>
                                        </p:tgtEl>
                                        <p:attrNameLst>
                                          <p:attrName>ppt_w</p:attrName>
                                        </p:attrNameLst>
                                      </p:cBhvr>
                                      <p:tavLst>
                                        <p:tav tm="0">
                                          <p:val>
                                            <p:fltVal val="0"/>
                                          </p:val>
                                        </p:tav>
                                        <p:tav tm="100000">
                                          <p:val>
                                            <p:strVal val="#ppt_w"/>
                                          </p:val>
                                        </p:tav>
                                      </p:tavLst>
                                    </p:anim>
                                    <p:anim calcmode="lin" valueType="num">
                                      <p:cBhvr>
                                        <p:cTn id="22" dur="500" fill="hold"/>
                                        <p:tgtEl>
                                          <p:spTgt spid="149"/>
                                        </p:tgtEl>
                                        <p:attrNameLst>
                                          <p:attrName>ppt_h</p:attrName>
                                        </p:attrNameLst>
                                      </p:cBhvr>
                                      <p:tavLst>
                                        <p:tav tm="0">
                                          <p:val>
                                            <p:fltVal val="0"/>
                                          </p:val>
                                        </p:tav>
                                        <p:tav tm="100000">
                                          <p:val>
                                            <p:strVal val="#ppt_h"/>
                                          </p:val>
                                        </p:tav>
                                      </p:tavLst>
                                    </p:anim>
                                    <p:animEffect transition="in" filter="fade">
                                      <p:cBhvr>
                                        <p:cTn id="23" dur="500"/>
                                        <p:tgtEl>
                                          <p:spTgt spid="149"/>
                                        </p:tgtEl>
                                      </p:cBhvr>
                                    </p:animEffect>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50"/>
                                        </p:tgtEl>
                                        <p:attrNameLst>
                                          <p:attrName>style.visibility</p:attrName>
                                        </p:attrNameLst>
                                      </p:cBhvr>
                                      <p:to>
                                        <p:strVal val="visible"/>
                                      </p:to>
                                    </p:set>
                                    <p:anim calcmode="lin" valueType="num">
                                      <p:cBhvr>
                                        <p:cTn id="27" dur="500" fill="hold"/>
                                        <p:tgtEl>
                                          <p:spTgt spid="150"/>
                                        </p:tgtEl>
                                        <p:attrNameLst>
                                          <p:attrName>ppt_w</p:attrName>
                                        </p:attrNameLst>
                                      </p:cBhvr>
                                      <p:tavLst>
                                        <p:tav tm="0">
                                          <p:val>
                                            <p:fltVal val="0"/>
                                          </p:val>
                                        </p:tav>
                                        <p:tav tm="100000">
                                          <p:val>
                                            <p:strVal val="#ppt_w"/>
                                          </p:val>
                                        </p:tav>
                                      </p:tavLst>
                                    </p:anim>
                                    <p:anim calcmode="lin" valueType="num">
                                      <p:cBhvr>
                                        <p:cTn id="28" dur="500" fill="hold"/>
                                        <p:tgtEl>
                                          <p:spTgt spid="150"/>
                                        </p:tgtEl>
                                        <p:attrNameLst>
                                          <p:attrName>ppt_h</p:attrName>
                                        </p:attrNameLst>
                                      </p:cBhvr>
                                      <p:tavLst>
                                        <p:tav tm="0">
                                          <p:val>
                                            <p:fltVal val="0"/>
                                          </p:val>
                                        </p:tav>
                                        <p:tav tm="100000">
                                          <p:val>
                                            <p:strVal val="#ppt_h"/>
                                          </p:val>
                                        </p:tav>
                                      </p:tavLst>
                                    </p:anim>
                                    <p:animEffect transition="in" filter="fade">
                                      <p:cBhvr>
                                        <p:cTn id="29" dur="500"/>
                                        <p:tgtEl>
                                          <p:spTgt spid="150"/>
                                        </p:tgtEl>
                                      </p:cBhvr>
                                    </p:animEffect>
                                  </p:childTnLst>
                                </p:cTn>
                              </p:par>
                            </p:childTnLst>
                          </p:cTn>
                        </p:par>
                        <p:par>
                          <p:cTn id="30" fill="hold">
                            <p:stCondLst>
                              <p:cond delay="1750"/>
                            </p:stCondLst>
                            <p:childTnLst>
                              <p:par>
                                <p:cTn id="31" presetID="1" presetClass="entr" presetSubtype="0" fill="hold" nodeType="afterEffect">
                                  <p:stCondLst>
                                    <p:cond delay="0"/>
                                  </p:stCondLst>
                                  <p:childTnLst>
                                    <p:set>
                                      <p:cBhvr>
                                        <p:cTn id="32" dur="1" fill="hold">
                                          <p:stCondLst>
                                            <p:cond delay="0"/>
                                          </p:stCondLst>
                                        </p:cTn>
                                        <p:tgtEl>
                                          <p:spTgt spid="182"/>
                                        </p:tgtEl>
                                        <p:attrNameLst>
                                          <p:attrName>style.visibility</p:attrName>
                                        </p:attrNameLst>
                                      </p:cBhvr>
                                      <p:to>
                                        <p:strVal val="visible"/>
                                      </p:to>
                                    </p:set>
                                  </p:childTnLst>
                                </p:cTn>
                              </p:par>
                            </p:childTnLst>
                          </p:cTn>
                        </p:par>
                        <p:par>
                          <p:cTn id="33" fill="hold">
                            <p:stCondLst>
                              <p:cond delay="1750"/>
                            </p:stCondLst>
                            <p:childTnLst>
                              <p:par>
                                <p:cTn id="34" presetID="22" presetClass="entr" presetSubtype="4" fill="hold" nodeType="after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wipe(down)">
                                      <p:cBhvr>
                                        <p:cTn id="36" dur="250"/>
                                        <p:tgtEl>
                                          <p:spTgt spid="140"/>
                                        </p:tgtEl>
                                      </p:cBhvr>
                                    </p:animEffect>
                                  </p:childTnLst>
                                </p:cTn>
                              </p:par>
                            </p:childTnLst>
                          </p:cTn>
                        </p:par>
                        <p:par>
                          <p:cTn id="37" fill="hold">
                            <p:stCondLst>
                              <p:cond delay="2000"/>
                            </p:stCondLst>
                            <p:childTnLst>
                              <p:par>
                                <p:cTn id="38" presetID="22" presetClass="entr" presetSubtype="2" fill="hold" nodeType="afterEffect">
                                  <p:stCondLst>
                                    <p:cond delay="0"/>
                                  </p:stCondLst>
                                  <p:childTnLst>
                                    <p:set>
                                      <p:cBhvr>
                                        <p:cTn id="39" dur="1" fill="hold">
                                          <p:stCondLst>
                                            <p:cond delay="0"/>
                                          </p:stCondLst>
                                        </p:cTn>
                                        <p:tgtEl>
                                          <p:spTgt spid="141"/>
                                        </p:tgtEl>
                                        <p:attrNameLst>
                                          <p:attrName>style.visibility</p:attrName>
                                        </p:attrNameLst>
                                      </p:cBhvr>
                                      <p:to>
                                        <p:strVal val="visible"/>
                                      </p:to>
                                    </p:set>
                                    <p:animEffect transition="in" filter="wipe(right)">
                                      <p:cBhvr>
                                        <p:cTn id="40" dur="250"/>
                                        <p:tgtEl>
                                          <p:spTgt spid="141"/>
                                        </p:tgtEl>
                                      </p:cBhvr>
                                    </p:animEffect>
                                  </p:childTnLst>
                                </p:cTn>
                              </p:par>
                              <p:par>
                                <p:cTn id="41" presetID="42" presetClass="entr" presetSubtype="0" fill="hold" nodeType="withEffect">
                                  <p:stCondLst>
                                    <p:cond delay="250"/>
                                  </p:stCondLst>
                                  <p:childTnLst>
                                    <p:set>
                                      <p:cBhvr>
                                        <p:cTn id="42" dur="1" fill="hold">
                                          <p:stCondLst>
                                            <p:cond delay="0"/>
                                          </p:stCondLst>
                                        </p:cTn>
                                        <p:tgtEl>
                                          <p:spTgt spid="137"/>
                                        </p:tgtEl>
                                        <p:attrNameLst>
                                          <p:attrName>style.visibility</p:attrName>
                                        </p:attrNameLst>
                                      </p:cBhvr>
                                      <p:to>
                                        <p:strVal val="visible"/>
                                      </p:to>
                                    </p:set>
                                    <p:animEffect transition="in" filter="fade">
                                      <p:cBhvr>
                                        <p:cTn id="43" dur="500"/>
                                        <p:tgtEl>
                                          <p:spTgt spid="137"/>
                                        </p:tgtEl>
                                      </p:cBhvr>
                                    </p:animEffect>
                                    <p:anim calcmode="lin" valueType="num">
                                      <p:cBhvr>
                                        <p:cTn id="44" dur="500" fill="hold"/>
                                        <p:tgtEl>
                                          <p:spTgt spid="137"/>
                                        </p:tgtEl>
                                        <p:attrNameLst>
                                          <p:attrName>ppt_x</p:attrName>
                                        </p:attrNameLst>
                                      </p:cBhvr>
                                      <p:tavLst>
                                        <p:tav tm="0">
                                          <p:val>
                                            <p:strVal val="#ppt_x"/>
                                          </p:val>
                                        </p:tav>
                                        <p:tav tm="100000">
                                          <p:val>
                                            <p:strVal val="#ppt_x"/>
                                          </p:val>
                                        </p:tav>
                                      </p:tavLst>
                                    </p:anim>
                                    <p:anim calcmode="lin" valueType="num">
                                      <p:cBhvr>
                                        <p:cTn id="45" dur="500" fill="hold"/>
                                        <p:tgtEl>
                                          <p:spTgt spid="137"/>
                                        </p:tgtEl>
                                        <p:attrNameLst>
                                          <p:attrName>ppt_y</p:attrName>
                                        </p:attrNameLst>
                                      </p:cBhvr>
                                      <p:tavLst>
                                        <p:tav tm="0">
                                          <p:val>
                                            <p:strVal val="#ppt_y+.1"/>
                                          </p:val>
                                        </p:tav>
                                        <p:tav tm="100000">
                                          <p:val>
                                            <p:strVal val="#ppt_y"/>
                                          </p:val>
                                        </p:tav>
                                      </p:tavLst>
                                    </p:anim>
                                  </p:childTnLst>
                                </p:cTn>
                              </p:par>
                            </p:childTnLst>
                          </p:cTn>
                        </p:par>
                        <p:par>
                          <p:cTn id="46" fill="hold">
                            <p:stCondLst>
                              <p:cond delay="2750"/>
                            </p:stCondLst>
                            <p:childTnLst>
                              <p:par>
                                <p:cTn id="47" presetID="22" presetClass="entr" presetSubtype="8" fill="hold"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250"/>
                                        <p:tgtEl>
                                          <p:spTgt spid="145"/>
                                        </p:tgtEl>
                                      </p:cBhvr>
                                    </p:animEffect>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151"/>
                                        </p:tgtEl>
                                        <p:attrNameLst>
                                          <p:attrName>style.visibility</p:attrName>
                                        </p:attrNameLst>
                                      </p:cBhvr>
                                      <p:to>
                                        <p:strVal val="visible"/>
                                      </p:to>
                                    </p:set>
                                    <p:anim calcmode="lin" valueType="num">
                                      <p:cBhvr>
                                        <p:cTn id="53" dur="500" fill="hold"/>
                                        <p:tgtEl>
                                          <p:spTgt spid="151"/>
                                        </p:tgtEl>
                                        <p:attrNameLst>
                                          <p:attrName>ppt_w</p:attrName>
                                        </p:attrNameLst>
                                      </p:cBhvr>
                                      <p:tavLst>
                                        <p:tav tm="0">
                                          <p:val>
                                            <p:fltVal val="0"/>
                                          </p:val>
                                        </p:tav>
                                        <p:tav tm="100000">
                                          <p:val>
                                            <p:strVal val="#ppt_w"/>
                                          </p:val>
                                        </p:tav>
                                      </p:tavLst>
                                    </p:anim>
                                    <p:anim calcmode="lin" valueType="num">
                                      <p:cBhvr>
                                        <p:cTn id="54" dur="500" fill="hold"/>
                                        <p:tgtEl>
                                          <p:spTgt spid="151"/>
                                        </p:tgtEl>
                                        <p:attrNameLst>
                                          <p:attrName>ppt_h</p:attrName>
                                        </p:attrNameLst>
                                      </p:cBhvr>
                                      <p:tavLst>
                                        <p:tav tm="0">
                                          <p:val>
                                            <p:fltVal val="0"/>
                                          </p:val>
                                        </p:tav>
                                        <p:tav tm="100000">
                                          <p:val>
                                            <p:strVal val="#ppt_h"/>
                                          </p:val>
                                        </p:tav>
                                      </p:tavLst>
                                    </p:anim>
                                    <p:animEffect transition="in" filter="fade">
                                      <p:cBhvr>
                                        <p:cTn id="55" dur="500"/>
                                        <p:tgtEl>
                                          <p:spTgt spid="151"/>
                                        </p:tgtEl>
                                      </p:cBhvr>
                                    </p:animEffect>
                                  </p:childTnLst>
                                </p:cTn>
                              </p:par>
                              <p:par>
                                <p:cTn id="56" presetID="53" presetClass="entr" presetSubtype="16" fill="hold" grpId="0" nodeType="withEffect">
                                  <p:stCondLst>
                                    <p:cond delay="250"/>
                                  </p:stCondLst>
                                  <p:childTnLst>
                                    <p:set>
                                      <p:cBhvr>
                                        <p:cTn id="57" dur="1" fill="hold">
                                          <p:stCondLst>
                                            <p:cond delay="0"/>
                                          </p:stCondLst>
                                        </p:cTn>
                                        <p:tgtEl>
                                          <p:spTgt spid="152"/>
                                        </p:tgtEl>
                                        <p:attrNameLst>
                                          <p:attrName>style.visibility</p:attrName>
                                        </p:attrNameLst>
                                      </p:cBhvr>
                                      <p:to>
                                        <p:strVal val="visible"/>
                                      </p:to>
                                    </p:set>
                                    <p:anim calcmode="lin" valueType="num">
                                      <p:cBhvr>
                                        <p:cTn id="58" dur="500" fill="hold"/>
                                        <p:tgtEl>
                                          <p:spTgt spid="152"/>
                                        </p:tgtEl>
                                        <p:attrNameLst>
                                          <p:attrName>ppt_w</p:attrName>
                                        </p:attrNameLst>
                                      </p:cBhvr>
                                      <p:tavLst>
                                        <p:tav tm="0">
                                          <p:val>
                                            <p:fltVal val="0"/>
                                          </p:val>
                                        </p:tav>
                                        <p:tav tm="100000">
                                          <p:val>
                                            <p:strVal val="#ppt_w"/>
                                          </p:val>
                                        </p:tav>
                                      </p:tavLst>
                                    </p:anim>
                                    <p:anim calcmode="lin" valueType="num">
                                      <p:cBhvr>
                                        <p:cTn id="59" dur="500" fill="hold"/>
                                        <p:tgtEl>
                                          <p:spTgt spid="152"/>
                                        </p:tgtEl>
                                        <p:attrNameLst>
                                          <p:attrName>ppt_h</p:attrName>
                                        </p:attrNameLst>
                                      </p:cBhvr>
                                      <p:tavLst>
                                        <p:tav tm="0">
                                          <p:val>
                                            <p:fltVal val="0"/>
                                          </p:val>
                                        </p:tav>
                                        <p:tav tm="100000">
                                          <p:val>
                                            <p:strVal val="#ppt_h"/>
                                          </p:val>
                                        </p:tav>
                                      </p:tavLst>
                                    </p:anim>
                                    <p:animEffect transition="in" filter="fade">
                                      <p:cBhvr>
                                        <p:cTn id="60" dur="500"/>
                                        <p:tgtEl>
                                          <p:spTgt spid="152"/>
                                        </p:tgtEl>
                                      </p:cBhvr>
                                    </p:animEffect>
                                  </p:childTnLst>
                                </p:cTn>
                              </p:par>
                            </p:childTnLst>
                          </p:cTn>
                        </p:par>
                        <p:par>
                          <p:cTn id="61" fill="hold">
                            <p:stCondLst>
                              <p:cond delay="3750"/>
                            </p:stCondLst>
                            <p:childTnLst>
                              <p:par>
                                <p:cTn id="62" presetID="1" presetClass="entr" presetSubtype="0" fill="hold" nodeType="afterEffect">
                                  <p:stCondLst>
                                    <p:cond delay="0"/>
                                  </p:stCondLst>
                                  <p:childTnLst>
                                    <p:set>
                                      <p:cBhvr>
                                        <p:cTn id="63" dur="1" fill="hold">
                                          <p:stCondLst>
                                            <p:cond delay="0"/>
                                          </p:stCondLst>
                                        </p:cTn>
                                        <p:tgtEl>
                                          <p:spTgt spid="184"/>
                                        </p:tgtEl>
                                        <p:attrNameLst>
                                          <p:attrName>style.visibility</p:attrName>
                                        </p:attrNameLst>
                                      </p:cBhvr>
                                      <p:to>
                                        <p:strVal val="visible"/>
                                      </p:to>
                                    </p:set>
                                  </p:childTnLst>
                                </p:cTn>
                              </p:par>
                            </p:childTnLst>
                          </p:cTn>
                        </p:par>
                        <p:par>
                          <p:cTn id="64" fill="hold">
                            <p:stCondLst>
                              <p:cond delay="3750"/>
                            </p:stCondLst>
                            <p:childTnLst>
                              <p:par>
                                <p:cTn id="65" presetID="22" presetClass="entr" presetSubtype="1" fill="hold" nodeType="afterEffect">
                                  <p:stCondLst>
                                    <p:cond delay="0"/>
                                  </p:stCondLst>
                                  <p:childTnLst>
                                    <p:set>
                                      <p:cBhvr>
                                        <p:cTn id="66" dur="1" fill="hold">
                                          <p:stCondLst>
                                            <p:cond delay="0"/>
                                          </p:stCondLst>
                                        </p:cTn>
                                        <p:tgtEl>
                                          <p:spTgt spid="146"/>
                                        </p:tgtEl>
                                        <p:attrNameLst>
                                          <p:attrName>style.visibility</p:attrName>
                                        </p:attrNameLst>
                                      </p:cBhvr>
                                      <p:to>
                                        <p:strVal val="visible"/>
                                      </p:to>
                                    </p:set>
                                    <p:animEffect transition="in" filter="wipe(up)">
                                      <p:cBhvr>
                                        <p:cTn id="67" dur="250"/>
                                        <p:tgtEl>
                                          <p:spTgt spid="146"/>
                                        </p:tgtEl>
                                      </p:cBhvr>
                                    </p:animEffect>
                                  </p:childTnLst>
                                </p:cTn>
                              </p:par>
                            </p:childTnLst>
                          </p:cTn>
                        </p:par>
                        <p:par>
                          <p:cTn id="68" fill="hold">
                            <p:stCondLst>
                              <p:cond delay="4000"/>
                            </p:stCondLst>
                            <p:childTnLst>
                              <p:par>
                                <p:cTn id="69" presetID="22" presetClass="entr" presetSubtype="2" fill="hold" nodeType="afterEffect">
                                  <p:stCondLst>
                                    <p:cond delay="0"/>
                                  </p:stCondLst>
                                  <p:childTnLst>
                                    <p:set>
                                      <p:cBhvr>
                                        <p:cTn id="70" dur="1" fill="hold">
                                          <p:stCondLst>
                                            <p:cond delay="0"/>
                                          </p:stCondLst>
                                        </p:cTn>
                                        <p:tgtEl>
                                          <p:spTgt spid="147"/>
                                        </p:tgtEl>
                                        <p:attrNameLst>
                                          <p:attrName>style.visibility</p:attrName>
                                        </p:attrNameLst>
                                      </p:cBhvr>
                                      <p:to>
                                        <p:strVal val="visible"/>
                                      </p:to>
                                    </p:set>
                                    <p:animEffect transition="in" filter="wipe(right)">
                                      <p:cBhvr>
                                        <p:cTn id="71" dur="250"/>
                                        <p:tgtEl>
                                          <p:spTgt spid="147"/>
                                        </p:tgtEl>
                                      </p:cBhvr>
                                    </p:animEffect>
                                  </p:childTnLst>
                                </p:cTn>
                              </p:par>
                            </p:childTnLst>
                          </p:cTn>
                        </p:par>
                        <p:par>
                          <p:cTn id="72" fill="hold">
                            <p:stCondLst>
                              <p:cond delay="4250"/>
                            </p:stCondLst>
                            <p:childTnLst>
                              <p:par>
                                <p:cTn id="73" presetID="53" presetClass="entr" presetSubtype="16" fill="hold" grpId="0" nodeType="afterEffect">
                                  <p:stCondLst>
                                    <p:cond delay="0"/>
                                  </p:stCondLst>
                                  <p:childTnLst>
                                    <p:set>
                                      <p:cBhvr>
                                        <p:cTn id="74" dur="1" fill="hold">
                                          <p:stCondLst>
                                            <p:cond delay="0"/>
                                          </p:stCondLst>
                                        </p:cTn>
                                        <p:tgtEl>
                                          <p:spTgt spid="153"/>
                                        </p:tgtEl>
                                        <p:attrNameLst>
                                          <p:attrName>style.visibility</p:attrName>
                                        </p:attrNameLst>
                                      </p:cBhvr>
                                      <p:to>
                                        <p:strVal val="visible"/>
                                      </p:to>
                                    </p:set>
                                    <p:anim calcmode="lin" valueType="num">
                                      <p:cBhvr>
                                        <p:cTn id="75" dur="500" fill="hold"/>
                                        <p:tgtEl>
                                          <p:spTgt spid="153"/>
                                        </p:tgtEl>
                                        <p:attrNameLst>
                                          <p:attrName>ppt_w</p:attrName>
                                        </p:attrNameLst>
                                      </p:cBhvr>
                                      <p:tavLst>
                                        <p:tav tm="0">
                                          <p:val>
                                            <p:fltVal val="0"/>
                                          </p:val>
                                        </p:tav>
                                        <p:tav tm="100000">
                                          <p:val>
                                            <p:strVal val="#ppt_w"/>
                                          </p:val>
                                        </p:tav>
                                      </p:tavLst>
                                    </p:anim>
                                    <p:anim calcmode="lin" valueType="num">
                                      <p:cBhvr>
                                        <p:cTn id="76" dur="500" fill="hold"/>
                                        <p:tgtEl>
                                          <p:spTgt spid="153"/>
                                        </p:tgtEl>
                                        <p:attrNameLst>
                                          <p:attrName>ppt_h</p:attrName>
                                        </p:attrNameLst>
                                      </p:cBhvr>
                                      <p:tavLst>
                                        <p:tav tm="0">
                                          <p:val>
                                            <p:fltVal val="0"/>
                                          </p:val>
                                        </p:tav>
                                        <p:tav tm="100000">
                                          <p:val>
                                            <p:strVal val="#ppt_h"/>
                                          </p:val>
                                        </p:tav>
                                      </p:tavLst>
                                    </p:anim>
                                    <p:animEffect transition="in" filter="fade">
                                      <p:cBhvr>
                                        <p:cTn id="77" dur="500"/>
                                        <p:tgtEl>
                                          <p:spTgt spid="153"/>
                                        </p:tgtEl>
                                      </p:cBhvr>
                                    </p:animEffect>
                                  </p:childTnLst>
                                </p:cTn>
                              </p:par>
                              <p:par>
                                <p:cTn id="78" presetID="42" presetClass="entr" presetSubtype="0" fill="hold" nodeType="withEffect">
                                  <p:stCondLst>
                                    <p:cond delay="250"/>
                                  </p:stCondLst>
                                  <p:childTnLst>
                                    <p:set>
                                      <p:cBhvr>
                                        <p:cTn id="79" dur="1" fill="hold">
                                          <p:stCondLst>
                                            <p:cond delay="0"/>
                                          </p:stCondLst>
                                        </p:cTn>
                                        <p:tgtEl>
                                          <p:spTgt spid="131"/>
                                        </p:tgtEl>
                                        <p:attrNameLst>
                                          <p:attrName>style.visibility</p:attrName>
                                        </p:attrNameLst>
                                      </p:cBhvr>
                                      <p:to>
                                        <p:strVal val="visible"/>
                                      </p:to>
                                    </p:set>
                                    <p:animEffect transition="in" filter="fade">
                                      <p:cBhvr>
                                        <p:cTn id="80" dur="500"/>
                                        <p:tgtEl>
                                          <p:spTgt spid="131"/>
                                        </p:tgtEl>
                                      </p:cBhvr>
                                    </p:animEffect>
                                    <p:anim calcmode="lin" valueType="num">
                                      <p:cBhvr>
                                        <p:cTn id="81" dur="500" fill="hold"/>
                                        <p:tgtEl>
                                          <p:spTgt spid="131"/>
                                        </p:tgtEl>
                                        <p:attrNameLst>
                                          <p:attrName>ppt_x</p:attrName>
                                        </p:attrNameLst>
                                      </p:cBhvr>
                                      <p:tavLst>
                                        <p:tav tm="0">
                                          <p:val>
                                            <p:strVal val="#ppt_x"/>
                                          </p:val>
                                        </p:tav>
                                        <p:tav tm="100000">
                                          <p:val>
                                            <p:strVal val="#ppt_x"/>
                                          </p:val>
                                        </p:tav>
                                      </p:tavLst>
                                    </p:anim>
                                    <p:anim calcmode="lin" valueType="num">
                                      <p:cBhvr>
                                        <p:cTn id="82" dur="500" fill="hold"/>
                                        <p:tgtEl>
                                          <p:spTgt spid="131"/>
                                        </p:tgtEl>
                                        <p:attrNameLst>
                                          <p:attrName>ppt_y</p:attrName>
                                        </p:attrNameLst>
                                      </p:cBhvr>
                                      <p:tavLst>
                                        <p:tav tm="0">
                                          <p:val>
                                            <p:strVal val="#ppt_y+.1"/>
                                          </p:val>
                                        </p:tav>
                                        <p:tav tm="100000">
                                          <p:val>
                                            <p:strVal val="#ppt_y"/>
                                          </p:val>
                                        </p:tav>
                                      </p:tavLst>
                                    </p:anim>
                                  </p:childTnLst>
                                </p:cTn>
                              </p:par>
                            </p:childTnLst>
                          </p:cTn>
                        </p:par>
                        <p:par>
                          <p:cTn id="83" fill="hold">
                            <p:stCondLst>
                              <p:cond delay="5000"/>
                            </p:stCondLst>
                            <p:childTnLst>
                              <p:par>
                                <p:cTn id="84" presetID="22" presetClass="entr" presetSubtype="8" fill="hold" nodeType="afterEffect">
                                  <p:stCondLst>
                                    <p:cond delay="0"/>
                                  </p:stCondLst>
                                  <p:childTnLst>
                                    <p:set>
                                      <p:cBhvr>
                                        <p:cTn id="85" dur="1" fill="hold">
                                          <p:stCondLst>
                                            <p:cond delay="0"/>
                                          </p:stCondLst>
                                        </p:cTn>
                                        <p:tgtEl>
                                          <p:spTgt spid="142"/>
                                        </p:tgtEl>
                                        <p:attrNameLst>
                                          <p:attrName>style.visibility</p:attrName>
                                        </p:attrNameLst>
                                      </p:cBhvr>
                                      <p:to>
                                        <p:strVal val="visible"/>
                                      </p:to>
                                    </p:set>
                                    <p:animEffect transition="in" filter="wipe(left)">
                                      <p:cBhvr>
                                        <p:cTn id="86" dur="250"/>
                                        <p:tgtEl>
                                          <p:spTgt spid="142"/>
                                        </p:tgtEl>
                                      </p:cBhvr>
                                    </p:animEffect>
                                  </p:childTnLst>
                                </p:cTn>
                              </p:par>
                            </p:childTnLst>
                          </p:cTn>
                        </p:par>
                        <p:par>
                          <p:cTn id="87" fill="hold">
                            <p:stCondLst>
                              <p:cond delay="5250"/>
                            </p:stCondLst>
                            <p:childTnLst>
                              <p:par>
                                <p:cTn id="88" presetID="53" presetClass="entr" presetSubtype="16" fill="hold" grpId="0" nodeType="afterEffect">
                                  <p:stCondLst>
                                    <p:cond delay="0"/>
                                  </p:stCondLst>
                                  <p:childTnLst>
                                    <p:set>
                                      <p:cBhvr>
                                        <p:cTn id="89" dur="1" fill="hold">
                                          <p:stCondLst>
                                            <p:cond delay="0"/>
                                          </p:stCondLst>
                                        </p:cTn>
                                        <p:tgtEl>
                                          <p:spTgt spid="154"/>
                                        </p:tgtEl>
                                        <p:attrNameLst>
                                          <p:attrName>style.visibility</p:attrName>
                                        </p:attrNameLst>
                                      </p:cBhvr>
                                      <p:to>
                                        <p:strVal val="visible"/>
                                      </p:to>
                                    </p:set>
                                    <p:anim calcmode="lin" valueType="num">
                                      <p:cBhvr>
                                        <p:cTn id="90" dur="500" fill="hold"/>
                                        <p:tgtEl>
                                          <p:spTgt spid="154"/>
                                        </p:tgtEl>
                                        <p:attrNameLst>
                                          <p:attrName>ppt_w</p:attrName>
                                        </p:attrNameLst>
                                      </p:cBhvr>
                                      <p:tavLst>
                                        <p:tav tm="0">
                                          <p:val>
                                            <p:fltVal val="0"/>
                                          </p:val>
                                        </p:tav>
                                        <p:tav tm="100000">
                                          <p:val>
                                            <p:strVal val="#ppt_w"/>
                                          </p:val>
                                        </p:tav>
                                      </p:tavLst>
                                    </p:anim>
                                    <p:anim calcmode="lin" valueType="num">
                                      <p:cBhvr>
                                        <p:cTn id="91" dur="500" fill="hold"/>
                                        <p:tgtEl>
                                          <p:spTgt spid="154"/>
                                        </p:tgtEl>
                                        <p:attrNameLst>
                                          <p:attrName>ppt_h</p:attrName>
                                        </p:attrNameLst>
                                      </p:cBhvr>
                                      <p:tavLst>
                                        <p:tav tm="0">
                                          <p:val>
                                            <p:fltVal val="0"/>
                                          </p:val>
                                        </p:tav>
                                        <p:tav tm="100000">
                                          <p:val>
                                            <p:strVal val="#ppt_h"/>
                                          </p:val>
                                        </p:tav>
                                      </p:tavLst>
                                    </p:anim>
                                    <p:animEffect transition="in" filter="fade">
                                      <p:cBhvr>
                                        <p:cTn id="92" dur="500"/>
                                        <p:tgtEl>
                                          <p:spTgt spid="154"/>
                                        </p:tgtEl>
                                      </p:cBhvr>
                                    </p:animEffect>
                                  </p:childTnLst>
                                </p:cTn>
                              </p:par>
                              <p:par>
                                <p:cTn id="93" presetID="53" presetClass="entr" presetSubtype="16" fill="hold" grpId="0" nodeType="withEffect">
                                  <p:stCondLst>
                                    <p:cond delay="250"/>
                                  </p:stCondLst>
                                  <p:childTnLst>
                                    <p:set>
                                      <p:cBhvr>
                                        <p:cTn id="94" dur="1" fill="hold">
                                          <p:stCondLst>
                                            <p:cond delay="0"/>
                                          </p:stCondLst>
                                        </p:cTn>
                                        <p:tgtEl>
                                          <p:spTgt spid="155"/>
                                        </p:tgtEl>
                                        <p:attrNameLst>
                                          <p:attrName>style.visibility</p:attrName>
                                        </p:attrNameLst>
                                      </p:cBhvr>
                                      <p:to>
                                        <p:strVal val="visible"/>
                                      </p:to>
                                    </p:set>
                                    <p:anim calcmode="lin" valueType="num">
                                      <p:cBhvr>
                                        <p:cTn id="95" dur="500" fill="hold"/>
                                        <p:tgtEl>
                                          <p:spTgt spid="155"/>
                                        </p:tgtEl>
                                        <p:attrNameLst>
                                          <p:attrName>ppt_w</p:attrName>
                                        </p:attrNameLst>
                                      </p:cBhvr>
                                      <p:tavLst>
                                        <p:tav tm="0">
                                          <p:val>
                                            <p:fltVal val="0"/>
                                          </p:val>
                                        </p:tav>
                                        <p:tav tm="100000">
                                          <p:val>
                                            <p:strVal val="#ppt_w"/>
                                          </p:val>
                                        </p:tav>
                                      </p:tavLst>
                                    </p:anim>
                                    <p:anim calcmode="lin" valueType="num">
                                      <p:cBhvr>
                                        <p:cTn id="96" dur="500" fill="hold"/>
                                        <p:tgtEl>
                                          <p:spTgt spid="155"/>
                                        </p:tgtEl>
                                        <p:attrNameLst>
                                          <p:attrName>ppt_h</p:attrName>
                                        </p:attrNameLst>
                                      </p:cBhvr>
                                      <p:tavLst>
                                        <p:tav tm="0">
                                          <p:val>
                                            <p:fltVal val="0"/>
                                          </p:val>
                                        </p:tav>
                                        <p:tav tm="100000">
                                          <p:val>
                                            <p:strVal val="#ppt_h"/>
                                          </p:val>
                                        </p:tav>
                                      </p:tavLst>
                                    </p:anim>
                                    <p:animEffect transition="in" filter="fade">
                                      <p:cBhvr>
                                        <p:cTn id="97" dur="500"/>
                                        <p:tgtEl>
                                          <p:spTgt spid="155"/>
                                        </p:tgtEl>
                                      </p:cBhvr>
                                    </p:animEffect>
                                  </p:childTnLst>
                                </p:cTn>
                              </p:par>
                            </p:childTnLst>
                          </p:cTn>
                        </p:par>
                        <p:par>
                          <p:cTn id="98" fill="hold">
                            <p:stCondLst>
                              <p:cond delay="6000"/>
                            </p:stCondLst>
                            <p:childTnLst>
                              <p:par>
                                <p:cTn id="99" presetID="1" presetClass="entr" presetSubtype="0" fill="hold" nodeType="afterEffect">
                                  <p:stCondLst>
                                    <p:cond delay="0"/>
                                  </p:stCondLst>
                                  <p:childTnLst>
                                    <p:set>
                                      <p:cBhvr>
                                        <p:cTn id="100" dur="1" fill="hold">
                                          <p:stCondLst>
                                            <p:cond delay="0"/>
                                          </p:stCondLst>
                                        </p:cTn>
                                        <p:tgtEl>
                                          <p:spTgt spid="186"/>
                                        </p:tgtEl>
                                        <p:attrNameLst>
                                          <p:attrName>style.visibility</p:attrName>
                                        </p:attrNameLst>
                                      </p:cBhvr>
                                      <p:to>
                                        <p:strVal val="visible"/>
                                      </p:to>
                                    </p:set>
                                  </p:childTnLst>
                                </p:cTn>
                              </p:par>
                            </p:childTnLst>
                          </p:cTn>
                        </p:par>
                        <p:par>
                          <p:cTn id="101" fill="hold">
                            <p:stCondLst>
                              <p:cond delay="6000"/>
                            </p:stCondLst>
                            <p:childTnLst>
                              <p:par>
                                <p:cTn id="102" presetID="22" presetClass="entr" presetSubtype="4" fill="hold" nodeType="afterEffect">
                                  <p:stCondLst>
                                    <p:cond delay="0"/>
                                  </p:stCondLst>
                                  <p:childTnLst>
                                    <p:set>
                                      <p:cBhvr>
                                        <p:cTn id="103" dur="1" fill="hold">
                                          <p:stCondLst>
                                            <p:cond delay="0"/>
                                          </p:stCondLst>
                                        </p:cTn>
                                        <p:tgtEl>
                                          <p:spTgt spid="143"/>
                                        </p:tgtEl>
                                        <p:attrNameLst>
                                          <p:attrName>style.visibility</p:attrName>
                                        </p:attrNameLst>
                                      </p:cBhvr>
                                      <p:to>
                                        <p:strVal val="visible"/>
                                      </p:to>
                                    </p:set>
                                    <p:animEffect transition="in" filter="wipe(down)">
                                      <p:cBhvr>
                                        <p:cTn id="104" dur="250"/>
                                        <p:tgtEl>
                                          <p:spTgt spid="143"/>
                                        </p:tgtEl>
                                      </p:cBhvr>
                                    </p:animEffect>
                                  </p:childTnLst>
                                </p:cTn>
                              </p:par>
                            </p:childTnLst>
                          </p:cTn>
                        </p:par>
                        <p:par>
                          <p:cTn id="105" fill="hold">
                            <p:stCondLst>
                              <p:cond delay="6250"/>
                            </p:stCondLst>
                            <p:childTnLst>
                              <p:par>
                                <p:cTn id="106" presetID="22" presetClass="entr" presetSubtype="2" fill="hold" nodeType="afterEffect">
                                  <p:stCondLst>
                                    <p:cond delay="0"/>
                                  </p:stCondLst>
                                  <p:childTnLst>
                                    <p:set>
                                      <p:cBhvr>
                                        <p:cTn id="107" dur="1" fill="hold">
                                          <p:stCondLst>
                                            <p:cond delay="0"/>
                                          </p:stCondLst>
                                        </p:cTn>
                                        <p:tgtEl>
                                          <p:spTgt spid="144"/>
                                        </p:tgtEl>
                                        <p:attrNameLst>
                                          <p:attrName>style.visibility</p:attrName>
                                        </p:attrNameLst>
                                      </p:cBhvr>
                                      <p:to>
                                        <p:strVal val="visible"/>
                                      </p:to>
                                    </p:set>
                                    <p:animEffect transition="in" filter="wipe(right)">
                                      <p:cBhvr>
                                        <p:cTn id="108" dur="250"/>
                                        <p:tgtEl>
                                          <p:spTgt spid="144"/>
                                        </p:tgtEl>
                                      </p:cBhvr>
                                    </p:animEffect>
                                  </p:childTnLst>
                                </p:cTn>
                              </p:par>
                            </p:childTnLst>
                          </p:cTn>
                        </p:par>
                        <p:par>
                          <p:cTn id="109" fill="hold">
                            <p:stCondLst>
                              <p:cond delay="6500"/>
                            </p:stCondLst>
                            <p:childTnLst>
                              <p:par>
                                <p:cTn id="110" presetID="53" presetClass="entr" presetSubtype="16" fill="hold" grpId="0" nodeType="afterEffect">
                                  <p:stCondLst>
                                    <p:cond delay="0"/>
                                  </p:stCondLst>
                                  <p:childTnLst>
                                    <p:set>
                                      <p:cBhvr>
                                        <p:cTn id="111" dur="1" fill="hold">
                                          <p:stCondLst>
                                            <p:cond delay="0"/>
                                          </p:stCondLst>
                                        </p:cTn>
                                        <p:tgtEl>
                                          <p:spTgt spid="156"/>
                                        </p:tgtEl>
                                        <p:attrNameLst>
                                          <p:attrName>style.visibility</p:attrName>
                                        </p:attrNameLst>
                                      </p:cBhvr>
                                      <p:to>
                                        <p:strVal val="visible"/>
                                      </p:to>
                                    </p:set>
                                    <p:anim calcmode="lin" valueType="num">
                                      <p:cBhvr>
                                        <p:cTn id="112" dur="500" fill="hold"/>
                                        <p:tgtEl>
                                          <p:spTgt spid="156"/>
                                        </p:tgtEl>
                                        <p:attrNameLst>
                                          <p:attrName>ppt_w</p:attrName>
                                        </p:attrNameLst>
                                      </p:cBhvr>
                                      <p:tavLst>
                                        <p:tav tm="0">
                                          <p:val>
                                            <p:fltVal val="0"/>
                                          </p:val>
                                        </p:tav>
                                        <p:tav tm="100000">
                                          <p:val>
                                            <p:strVal val="#ppt_w"/>
                                          </p:val>
                                        </p:tav>
                                      </p:tavLst>
                                    </p:anim>
                                    <p:anim calcmode="lin" valueType="num">
                                      <p:cBhvr>
                                        <p:cTn id="113" dur="500" fill="hold"/>
                                        <p:tgtEl>
                                          <p:spTgt spid="156"/>
                                        </p:tgtEl>
                                        <p:attrNameLst>
                                          <p:attrName>ppt_h</p:attrName>
                                        </p:attrNameLst>
                                      </p:cBhvr>
                                      <p:tavLst>
                                        <p:tav tm="0">
                                          <p:val>
                                            <p:fltVal val="0"/>
                                          </p:val>
                                        </p:tav>
                                        <p:tav tm="100000">
                                          <p:val>
                                            <p:strVal val="#ppt_h"/>
                                          </p:val>
                                        </p:tav>
                                      </p:tavLst>
                                    </p:anim>
                                    <p:animEffect transition="in" filter="fade">
                                      <p:cBhvr>
                                        <p:cTn id="114" dur="500"/>
                                        <p:tgtEl>
                                          <p:spTgt spid="156"/>
                                        </p:tgtEl>
                                      </p:cBhvr>
                                    </p:animEffect>
                                  </p:childTnLst>
                                </p:cTn>
                              </p:par>
                              <p:par>
                                <p:cTn id="115" presetID="42" presetClass="entr" presetSubtype="0" fill="hold" nodeType="withEffect">
                                  <p:stCondLst>
                                    <p:cond delay="250"/>
                                  </p:stCondLst>
                                  <p:childTnLst>
                                    <p:set>
                                      <p:cBhvr>
                                        <p:cTn id="116" dur="1" fill="hold">
                                          <p:stCondLst>
                                            <p:cond delay="0"/>
                                          </p:stCondLst>
                                        </p:cTn>
                                        <p:tgtEl>
                                          <p:spTgt spid="134"/>
                                        </p:tgtEl>
                                        <p:attrNameLst>
                                          <p:attrName>style.visibility</p:attrName>
                                        </p:attrNameLst>
                                      </p:cBhvr>
                                      <p:to>
                                        <p:strVal val="visible"/>
                                      </p:to>
                                    </p:set>
                                    <p:animEffect transition="in" filter="fade">
                                      <p:cBhvr>
                                        <p:cTn id="117" dur="500"/>
                                        <p:tgtEl>
                                          <p:spTgt spid="134"/>
                                        </p:tgtEl>
                                      </p:cBhvr>
                                    </p:animEffect>
                                    <p:anim calcmode="lin" valueType="num">
                                      <p:cBhvr>
                                        <p:cTn id="118" dur="500" fill="hold"/>
                                        <p:tgtEl>
                                          <p:spTgt spid="134"/>
                                        </p:tgtEl>
                                        <p:attrNameLst>
                                          <p:attrName>ppt_x</p:attrName>
                                        </p:attrNameLst>
                                      </p:cBhvr>
                                      <p:tavLst>
                                        <p:tav tm="0">
                                          <p:val>
                                            <p:strVal val="#ppt_x"/>
                                          </p:val>
                                        </p:tav>
                                        <p:tav tm="100000">
                                          <p:val>
                                            <p:strVal val="#ppt_x"/>
                                          </p:val>
                                        </p:tav>
                                      </p:tavLst>
                                    </p:anim>
                                    <p:anim calcmode="lin" valueType="num">
                                      <p:cBhvr>
                                        <p:cTn id="119" dur="500" fill="hold"/>
                                        <p:tgtEl>
                                          <p:spTgt spid="134"/>
                                        </p:tgtEl>
                                        <p:attrNameLst>
                                          <p:attrName>ppt_y</p:attrName>
                                        </p:attrNameLst>
                                      </p:cBhvr>
                                      <p:tavLst>
                                        <p:tav tm="0">
                                          <p:val>
                                            <p:strVal val="#ppt_y+.1"/>
                                          </p:val>
                                        </p:tav>
                                        <p:tav tm="100000">
                                          <p:val>
                                            <p:strVal val="#ppt_y"/>
                                          </p:val>
                                        </p:tav>
                                      </p:tavLst>
                                    </p:anim>
                                  </p:childTnLst>
                                </p:cTn>
                              </p:par>
                            </p:childTnLst>
                          </p:cTn>
                        </p:par>
                        <p:par>
                          <p:cTn id="120" fill="hold">
                            <p:stCondLst>
                              <p:cond delay="7250"/>
                            </p:stCondLst>
                            <p:childTnLst>
                              <p:par>
                                <p:cTn id="121" presetID="22" presetClass="entr" presetSubtype="8" fill="hold" nodeType="afterEffect">
                                  <p:stCondLst>
                                    <p:cond delay="0"/>
                                  </p:stCondLst>
                                  <p:childTnLst>
                                    <p:set>
                                      <p:cBhvr>
                                        <p:cTn id="122" dur="1" fill="hold">
                                          <p:stCondLst>
                                            <p:cond delay="0"/>
                                          </p:stCondLst>
                                        </p:cTn>
                                        <p:tgtEl>
                                          <p:spTgt spid="167"/>
                                        </p:tgtEl>
                                        <p:attrNameLst>
                                          <p:attrName>style.visibility</p:attrName>
                                        </p:attrNameLst>
                                      </p:cBhvr>
                                      <p:to>
                                        <p:strVal val="visible"/>
                                      </p:to>
                                    </p:set>
                                    <p:animEffect transition="in" filter="wipe(left)">
                                      <p:cBhvr>
                                        <p:cTn id="123" dur="250"/>
                                        <p:tgtEl>
                                          <p:spTgt spid="167"/>
                                        </p:tgtEl>
                                      </p:cBhvr>
                                    </p:animEffect>
                                  </p:childTnLst>
                                </p:cTn>
                              </p:par>
                            </p:childTnLst>
                          </p:cTn>
                        </p:par>
                        <p:par>
                          <p:cTn id="124" fill="hold">
                            <p:stCondLst>
                              <p:cond delay="7500"/>
                            </p:stCondLst>
                            <p:childTnLst>
                              <p:par>
                                <p:cTn id="125" presetID="53" presetClass="entr" presetSubtype="16" fill="hold" grpId="0" nodeType="afterEffect">
                                  <p:stCondLst>
                                    <p:cond delay="0"/>
                                  </p:stCondLst>
                                  <p:childTnLst>
                                    <p:set>
                                      <p:cBhvr>
                                        <p:cTn id="126" dur="1" fill="hold">
                                          <p:stCondLst>
                                            <p:cond delay="0"/>
                                          </p:stCondLst>
                                        </p:cTn>
                                        <p:tgtEl>
                                          <p:spTgt spid="170"/>
                                        </p:tgtEl>
                                        <p:attrNameLst>
                                          <p:attrName>style.visibility</p:attrName>
                                        </p:attrNameLst>
                                      </p:cBhvr>
                                      <p:to>
                                        <p:strVal val="visible"/>
                                      </p:to>
                                    </p:set>
                                    <p:anim calcmode="lin" valueType="num">
                                      <p:cBhvr>
                                        <p:cTn id="127" dur="500" fill="hold"/>
                                        <p:tgtEl>
                                          <p:spTgt spid="170"/>
                                        </p:tgtEl>
                                        <p:attrNameLst>
                                          <p:attrName>ppt_w</p:attrName>
                                        </p:attrNameLst>
                                      </p:cBhvr>
                                      <p:tavLst>
                                        <p:tav tm="0">
                                          <p:val>
                                            <p:fltVal val="0"/>
                                          </p:val>
                                        </p:tav>
                                        <p:tav tm="100000">
                                          <p:val>
                                            <p:strVal val="#ppt_w"/>
                                          </p:val>
                                        </p:tav>
                                      </p:tavLst>
                                    </p:anim>
                                    <p:anim calcmode="lin" valueType="num">
                                      <p:cBhvr>
                                        <p:cTn id="128" dur="500" fill="hold"/>
                                        <p:tgtEl>
                                          <p:spTgt spid="170"/>
                                        </p:tgtEl>
                                        <p:attrNameLst>
                                          <p:attrName>ppt_h</p:attrName>
                                        </p:attrNameLst>
                                      </p:cBhvr>
                                      <p:tavLst>
                                        <p:tav tm="0">
                                          <p:val>
                                            <p:fltVal val="0"/>
                                          </p:val>
                                        </p:tav>
                                        <p:tav tm="100000">
                                          <p:val>
                                            <p:strVal val="#ppt_h"/>
                                          </p:val>
                                        </p:tav>
                                      </p:tavLst>
                                    </p:anim>
                                    <p:animEffect transition="in" filter="fade">
                                      <p:cBhvr>
                                        <p:cTn id="129" dur="500"/>
                                        <p:tgtEl>
                                          <p:spTgt spid="170"/>
                                        </p:tgtEl>
                                      </p:cBhvr>
                                    </p:animEffect>
                                  </p:childTnLst>
                                </p:cTn>
                              </p:par>
                              <p:par>
                                <p:cTn id="130" presetID="53" presetClass="entr" presetSubtype="16" fill="hold" grpId="0" nodeType="withEffect">
                                  <p:stCondLst>
                                    <p:cond delay="250"/>
                                  </p:stCondLst>
                                  <p:childTnLst>
                                    <p:set>
                                      <p:cBhvr>
                                        <p:cTn id="131" dur="1" fill="hold">
                                          <p:stCondLst>
                                            <p:cond delay="0"/>
                                          </p:stCondLst>
                                        </p:cTn>
                                        <p:tgtEl>
                                          <p:spTgt spid="171"/>
                                        </p:tgtEl>
                                        <p:attrNameLst>
                                          <p:attrName>style.visibility</p:attrName>
                                        </p:attrNameLst>
                                      </p:cBhvr>
                                      <p:to>
                                        <p:strVal val="visible"/>
                                      </p:to>
                                    </p:set>
                                    <p:anim calcmode="lin" valueType="num">
                                      <p:cBhvr>
                                        <p:cTn id="132" dur="500" fill="hold"/>
                                        <p:tgtEl>
                                          <p:spTgt spid="171"/>
                                        </p:tgtEl>
                                        <p:attrNameLst>
                                          <p:attrName>ppt_w</p:attrName>
                                        </p:attrNameLst>
                                      </p:cBhvr>
                                      <p:tavLst>
                                        <p:tav tm="0">
                                          <p:val>
                                            <p:fltVal val="0"/>
                                          </p:val>
                                        </p:tav>
                                        <p:tav tm="100000">
                                          <p:val>
                                            <p:strVal val="#ppt_w"/>
                                          </p:val>
                                        </p:tav>
                                      </p:tavLst>
                                    </p:anim>
                                    <p:anim calcmode="lin" valueType="num">
                                      <p:cBhvr>
                                        <p:cTn id="133" dur="500" fill="hold"/>
                                        <p:tgtEl>
                                          <p:spTgt spid="171"/>
                                        </p:tgtEl>
                                        <p:attrNameLst>
                                          <p:attrName>ppt_h</p:attrName>
                                        </p:attrNameLst>
                                      </p:cBhvr>
                                      <p:tavLst>
                                        <p:tav tm="0">
                                          <p:val>
                                            <p:fltVal val="0"/>
                                          </p:val>
                                        </p:tav>
                                        <p:tav tm="100000">
                                          <p:val>
                                            <p:strVal val="#ppt_h"/>
                                          </p:val>
                                        </p:tav>
                                      </p:tavLst>
                                    </p:anim>
                                    <p:animEffect transition="in" filter="fade">
                                      <p:cBhvr>
                                        <p:cTn id="134" dur="500"/>
                                        <p:tgtEl>
                                          <p:spTgt spid="171"/>
                                        </p:tgtEl>
                                      </p:cBhvr>
                                    </p:animEffect>
                                  </p:childTnLst>
                                </p:cTn>
                              </p:par>
                            </p:childTnLst>
                          </p:cTn>
                        </p:par>
                        <p:par>
                          <p:cTn id="135" fill="hold">
                            <p:stCondLst>
                              <p:cond delay="8250"/>
                            </p:stCondLst>
                            <p:childTnLst>
                              <p:par>
                                <p:cTn id="136" presetID="1" presetClass="entr" presetSubtype="0" fill="hold" nodeType="afterEffect">
                                  <p:stCondLst>
                                    <p:cond delay="0"/>
                                  </p:stCondLst>
                                  <p:childTnLst>
                                    <p:set>
                                      <p:cBhvr>
                                        <p:cTn id="137" dur="1" fill="hold">
                                          <p:stCondLst>
                                            <p:cond delay="0"/>
                                          </p:stCondLst>
                                        </p:cTn>
                                        <p:tgtEl>
                                          <p:spTgt spid="187"/>
                                        </p:tgtEl>
                                        <p:attrNameLst>
                                          <p:attrName>style.visibility</p:attrName>
                                        </p:attrNameLst>
                                      </p:cBhvr>
                                      <p:to>
                                        <p:strVal val="visible"/>
                                      </p:to>
                                    </p:set>
                                  </p:childTnLst>
                                </p:cTn>
                              </p:par>
                            </p:childTnLst>
                          </p:cTn>
                        </p:par>
                        <p:par>
                          <p:cTn id="138" fill="hold">
                            <p:stCondLst>
                              <p:cond delay="8250"/>
                            </p:stCondLst>
                            <p:childTnLst>
                              <p:par>
                                <p:cTn id="139" presetID="22" presetClass="entr" presetSubtype="1" fill="hold" nodeType="afterEffect">
                                  <p:stCondLst>
                                    <p:cond delay="0"/>
                                  </p:stCondLst>
                                  <p:childTnLst>
                                    <p:set>
                                      <p:cBhvr>
                                        <p:cTn id="140" dur="1" fill="hold">
                                          <p:stCondLst>
                                            <p:cond delay="0"/>
                                          </p:stCondLst>
                                        </p:cTn>
                                        <p:tgtEl>
                                          <p:spTgt spid="168"/>
                                        </p:tgtEl>
                                        <p:attrNameLst>
                                          <p:attrName>style.visibility</p:attrName>
                                        </p:attrNameLst>
                                      </p:cBhvr>
                                      <p:to>
                                        <p:strVal val="visible"/>
                                      </p:to>
                                    </p:set>
                                    <p:animEffect transition="in" filter="wipe(up)">
                                      <p:cBhvr>
                                        <p:cTn id="141" dur="250"/>
                                        <p:tgtEl>
                                          <p:spTgt spid="168"/>
                                        </p:tgtEl>
                                      </p:cBhvr>
                                    </p:animEffect>
                                  </p:childTnLst>
                                </p:cTn>
                              </p:par>
                            </p:childTnLst>
                          </p:cTn>
                        </p:par>
                        <p:par>
                          <p:cTn id="142" fill="hold">
                            <p:stCondLst>
                              <p:cond delay="8500"/>
                            </p:stCondLst>
                            <p:childTnLst>
                              <p:par>
                                <p:cTn id="143" presetID="22" presetClass="entr" presetSubtype="2" fill="hold" nodeType="afterEffect">
                                  <p:stCondLst>
                                    <p:cond delay="0"/>
                                  </p:stCondLst>
                                  <p:childTnLst>
                                    <p:set>
                                      <p:cBhvr>
                                        <p:cTn id="144" dur="1" fill="hold">
                                          <p:stCondLst>
                                            <p:cond delay="0"/>
                                          </p:stCondLst>
                                        </p:cTn>
                                        <p:tgtEl>
                                          <p:spTgt spid="169"/>
                                        </p:tgtEl>
                                        <p:attrNameLst>
                                          <p:attrName>style.visibility</p:attrName>
                                        </p:attrNameLst>
                                      </p:cBhvr>
                                      <p:to>
                                        <p:strVal val="visible"/>
                                      </p:to>
                                    </p:set>
                                    <p:animEffect transition="in" filter="wipe(right)">
                                      <p:cBhvr>
                                        <p:cTn id="145" dur="250"/>
                                        <p:tgtEl>
                                          <p:spTgt spid="169"/>
                                        </p:tgtEl>
                                      </p:cBhvr>
                                    </p:animEffect>
                                  </p:childTnLst>
                                </p:cTn>
                              </p:par>
                            </p:childTnLst>
                          </p:cTn>
                        </p:par>
                        <p:par>
                          <p:cTn id="146" fill="hold">
                            <p:stCondLst>
                              <p:cond delay="8750"/>
                            </p:stCondLst>
                            <p:childTnLst>
                              <p:par>
                                <p:cTn id="147" presetID="53" presetClass="entr" presetSubtype="16" fill="hold" grpId="0" nodeType="afterEffect">
                                  <p:stCondLst>
                                    <p:cond delay="0"/>
                                  </p:stCondLst>
                                  <p:childTnLst>
                                    <p:set>
                                      <p:cBhvr>
                                        <p:cTn id="148" dur="1" fill="hold">
                                          <p:stCondLst>
                                            <p:cond delay="0"/>
                                          </p:stCondLst>
                                        </p:cTn>
                                        <p:tgtEl>
                                          <p:spTgt spid="172"/>
                                        </p:tgtEl>
                                        <p:attrNameLst>
                                          <p:attrName>style.visibility</p:attrName>
                                        </p:attrNameLst>
                                      </p:cBhvr>
                                      <p:to>
                                        <p:strVal val="visible"/>
                                      </p:to>
                                    </p:set>
                                    <p:anim calcmode="lin" valueType="num">
                                      <p:cBhvr>
                                        <p:cTn id="149" dur="500" fill="hold"/>
                                        <p:tgtEl>
                                          <p:spTgt spid="172"/>
                                        </p:tgtEl>
                                        <p:attrNameLst>
                                          <p:attrName>ppt_w</p:attrName>
                                        </p:attrNameLst>
                                      </p:cBhvr>
                                      <p:tavLst>
                                        <p:tav tm="0">
                                          <p:val>
                                            <p:fltVal val="0"/>
                                          </p:val>
                                        </p:tav>
                                        <p:tav tm="100000">
                                          <p:val>
                                            <p:strVal val="#ppt_w"/>
                                          </p:val>
                                        </p:tav>
                                      </p:tavLst>
                                    </p:anim>
                                    <p:anim calcmode="lin" valueType="num">
                                      <p:cBhvr>
                                        <p:cTn id="150" dur="500" fill="hold"/>
                                        <p:tgtEl>
                                          <p:spTgt spid="172"/>
                                        </p:tgtEl>
                                        <p:attrNameLst>
                                          <p:attrName>ppt_h</p:attrName>
                                        </p:attrNameLst>
                                      </p:cBhvr>
                                      <p:tavLst>
                                        <p:tav tm="0">
                                          <p:val>
                                            <p:fltVal val="0"/>
                                          </p:val>
                                        </p:tav>
                                        <p:tav tm="100000">
                                          <p:val>
                                            <p:strVal val="#ppt_h"/>
                                          </p:val>
                                        </p:tav>
                                      </p:tavLst>
                                    </p:anim>
                                    <p:animEffect transition="in" filter="fade">
                                      <p:cBhvr>
                                        <p:cTn id="151" dur="500"/>
                                        <p:tgtEl>
                                          <p:spTgt spid="172"/>
                                        </p:tgtEl>
                                      </p:cBhvr>
                                    </p:animEffect>
                                  </p:childTnLst>
                                </p:cTn>
                              </p:par>
                              <p:par>
                                <p:cTn id="152" presetID="42" presetClass="entr" presetSubtype="0" fill="hold" nodeType="withEffect">
                                  <p:stCondLst>
                                    <p:cond delay="250"/>
                                  </p:stCondLst>
                                  <p:childTnLst>
                                    <p:set>
                                      <p:cBhvr>
                                        <p:cTn id="153" dur="1" fill="hold">
                                          <p:stCondLst>
                                            <p:cond delay="0"/>
                                          </p:stCondLst>
                                        </p:cTn>
                                        <p:tgtEl>
                                          <p:spTgt spid="164"/>
                                        </p:tgtEl>
                                        <p:attrNameLst>
                                          <p:attrName>style.visibility</p:attrName>
                                        </p:attrNameLst>
                                      </p:cBhvr>
                                      <p:to>
                                        <p:strVal val="visible"/>
                                      </p:to>
                                    </p:set>
                                    <p:animEffect transition="in" filter="fade">
                                      <p:cBhvr>
                                        <p:cTn id="154" dur="500"/>
                                        <p:tgtEl>
                                          <p:spTgt spid="164"/>
                                        </p:tgtEl>
                                      </p:cBhvr>
                                    </p:animEffect>
                                    <p:anim calcmode="lin" valueType="num">
                                      <p:cBhvr>
                                        <p:cTn id="155" dur="500" fill="hold"/>
                                        <p:tgtEl>
                                          <p:spTgt spid="164"/>
                                        </p:tgtEl>
                                        <p:attrNameLst>
                                          <p:attrName>ppt_x</p:attrName>
                                        </p:attrNameLst>
                                      </p:cBhvr>
                                      <p:tavLst>
                                        <p:tav tm="0">
                                          <p:val>
                                            <p:strVal val="#ppt_x"/>
                                          </p:val>
                                        </p:tav>
                                        <p:tav tm="100000">
                                          <p:val>
                                            <p:strVal val="#ppt_x"/>
                                          </p:val>
                                        </p:tav>
                                      </p:tavLst>
                                    </p:anim>
                                    <p:anim calcmode="lin" valueType="num">
                                      <p:cBhvr>
                                        <p:cTn id="156" dur="500" fill="hold"/>
                                        <p:tgtEl>
                                          <p:spTgt spid="1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48" grpId="0" animBg="1"/>
      <p:bldP spid="149" grpId="0" animBg="1"/>
      <p:bldP spid="150" grpId="0" animBg="1"/>
      <p:bldP spid="151" grpId="0" animBg="1"/>
      <p:bldP spid="152" grpId="0" animBg="1"/>
      <p:bldP spid="153" grpId="0" animBg="1"/>
      <p:bldP spid="155" grpId="0" animBg="1"/>
      <p:bldP spid="156" grpId="0" animBg="1"/>
      <p:bldP spid="170" grpId="0" animBg="1"/>
      <p:bldP spid="171" grpId="0" animBg="1"/>
      <p:bldP spid="172" grpId="0" animBg="1"/>
      <p:bldP spid="1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BA36A-0731-C850-F90C-4CCDDC70B026}"/>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747C3707-DAA4-7E59-CF6F-8693AEB1C246}"/>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FB016281-6B29-B57E-DE92-8978BD178307}"/>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DA52025C-F3AB-A159-0AAB-3D408BB3C9F4}"/>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F19A80-37C5-7F78-1C95-AD7F18DC4D99}"/>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4A702CA5-DDCA-A263-2BC0-B13E67C97B3B}"/>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82BA363E-C3A4-F5A5-7B03-47E391062502}"/>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4B6A208-0CE6-E411-0795-FC2815BDA62E}"/>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747F2248-03CF-FDEC-08A5-A3E20B54A0A1}"/>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8EAE6F93-09EB-3C2D-DE52-106DEB9B4F5A}"/>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8285827-1BE3-EEB2-DC40-1DC535B024AD}"/>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E73FB78E-5B55-976E-4032-B5D8A7D2C041}"/>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8FA4C3CE-B7CE-A061-D60E-471512CBCEB9}"/>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EF8938F-8178-A976-63F0-9AE56CC4C6D8}"/>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383D6ACB-EAED-E243-6294-FB9432A3B8E0}"/>
              </a:ext>
            </a:extLst>
          </p:cNvPr>
          <p:cNvGrpSpPr/>
          <p:nvPr/>
        </p:nvGrpSpPr>
        <p:grpSpPr>
          <a:xfrm>
            <a:off x="-1875250" y="0"/>
            <a:ext cx="13000528" cy="6184902"/>
            <a:chOff x="-5354090" y="0"/>
            <a:chExt cx="13000528" cy="6184902"/>
          </a:xfrm>
        </p:grpSpPr>
        <p:sp>
          <p:nvSpPr>
            <p:cNvPr id="18" name="Rectangle 17">
              <a:extLst>
                <a:ext uri="{FF2B5EF4-FFF2-40B4-BE49-F238E27FC236}">
                  <a16:creationId xmlns:a16="http://schemas.microsoft.com/office/drawing/2014/main" id="{F3B5694E-B53E-28C1-2297-0F2F645E42FE}"/>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87005DE-C20B-5E9A-71C7-5A9C7CE500AC}"/>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80" name="Group 79">
            <a:extLst>
              <a:ext uri="{FF2B5EF4-FFF2-40B4-BE49-F238E27FC236}">
                <a16:creationId xmlns:a16="http://schemas.microsoft.com/office/drawing/2014/main" id="{2D7F6F77-B295-E926-48DF-FF3E386CF060}"/>
              </a:ext>
            </a:extLst>
          </p:cNvPr>
          <p:cNvGrpSpPr/>
          <p:nvPr/>
        </p:nvGrpSpPr>
        <p:grpSpPr>
          <a:xfrm>
            <a:off x="-2355964" y="0"/>
            <a:ext cx="13209842" cy="6184902"/>
            <a:chOff x="-5832373" y="0"/>
            <a:chExt cx="13209842" cy="6184902"/>
          </a:xfrm>
        </p:grpSpPr>
        <p:sp>
          <p:nvSpPr>
            <p:cNvPr id="21" name="Rectangle 20">
              <a:extLst>
                <a:ext uri="{FF2B5EF4-FFF2-40B4-BE49-F238E27FC236}">
                  <a16:creationId xmlns:a16="http://schemas.microsoft.com/office/drawing/2014/main" id="{A925B038-2C3D-275F-402D-DC47B3BEE9DB}"/>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D57F7DF-B15F-B385-FD1E-809BAE923F18}"/>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79" name="Group 78">
            <a:extLst>
              <a:ext uri="{FF2B5EF4-FFF2-40B4-BE49-F238E27FC236}">
                <a16:creationId xmlns:a16="http://schemas.microsoft.com/office/drawing/2014/main" id="{8932DD34-2CF9-C836-F2A6-6F66CAEA15B4}"/>
              </a:ext>
            </a:extLst>
          </p:cNvPr>
          <p:cNvGrpSpPr/>
          <p:nvPr/>
        </p:nvGrpSpPr>
        <p:grpSpPr>
          <a:xfrm>
            <a:off x="-2808372" y="0"/>
            <a:ext cx="13390850" cy="6184902"/>
            <a:chOff x="-6277420" y="0"/>
            <a:chExt cx="13390850" cy="6184902"/>
          </a:xfrm>
        </p:grpSpPr>
        <p:sp>
          <p:nvSpPr>
            <p:cNvPr id="23" name="Rectangle 22">
              <a:extLst>
                <a:ext uri="{FF2B5EF4-FFF2-40B4-BE49-F238E27FC236}">
                  <a16:creationId xmlns:a16="http://schemas.microsoft.com/office/drawing/2014/main" id="{0290D7DF-D9B6-E0D3-A7DB-C83813F1A56F}"/>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B00BBC6-B425-4382-7C9C-08154019DD65}"/>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78" name="Group 77">
            <a:extLst>
              <a:ext uri="{FF2B5EF4-FFF2-40B4-BE49-F238E27FC236}">
                <a16:creationId xmlns:a16="http://schemas.microsoft.com/office/drawing/2014/main" id="{FBBD9977-6272-964F-AECB-708D1D089621}"/>
              </a:ext>
            </a:extLst>
          </p:cNvPr>
          <p:cNvGrpSpPr/>
          <p:nvPr/>
        </p:nvGrpSpPr>
        <p:grpSpPr>
          <a:xfrm>
            <a:off x="-3290255" y="0"/>
            <a:ext cx="13602814" cy="6184902"/>
            <a:chOff x="-6755704" y="0"/>
            <a:chExt cx="13602814" cy="6184902"/>
          </a:xfrm>
        </p:grpSpPr>
        <p:sp>
          <p:nvSpPr>
            <p:cNvPr id="25" name="Rectangle 24">
              <a:extLst>
                <a:ext uri="{FF2B5EF4-FFF2-40B4-BE49-F238E27FC236}">
                  <a16:creationId xmlns:a16="http://schemas.microsoft.com/office/drawing/2014/main" id="{1FDC7CF1-73E6-DC32-4D5F-6EC1ECC83BFB}"/>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71585A3C-60E8-3BCA-1EE8-A4F8A55EA16C}"/>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77" name="Group 76">
            <a:extLst>
              <a:ext uri="{FF2B5EF4-FFF2-40B4-BE49-F238E27FC236}">
                <a16:creationId xmlns:a16="http://schemas.microsoft.com/office/drawing/2014/main" id="{88E5B0F1-E430-ABDA-E7E7-9B0085FBF0B6}"/>
              </a:ext>
            </a:extLst>
          </p:cNvPr>
          <p:cNvGrpSpPr/>
          <p:nvPr/>
        </p:nvGrpSpPr>
        <p:grpSpPr>
          <a:xfrm>
            <a:off x="-3747681" y="0"/>
            <a:ext cx="13785082" cy="6184902"/>
            <a:chOff x="-7200753" y="0"/>
            <a:chExt cx="13785082" cy="6184902"/>
          </a:xfrm>
        </p:grpSpPr>
        <p:sp>
          <p:nvSpPr>
            <p:cNvPr id="27" name="Rectangle 26">
              <a:extLst>
                <a:ext uri="{FF2B5EF4-FFF2-40B4-BE49-F238E27FC236}">
                  <a16:creationId xmlns:a16="http://schemas.microsoft.com/office/drawing/2014/main" id="{44C12C9B-1FB2-33CC-21FC-9909CF82F610}"/>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FDAFF5FB-3C6F-4758-BDA8-CC497F6AF819}"/>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76" name="Group 75">
            <a:extLst>
              <a:ext uri="{FF2B5EF4-FFF2-40B4-BE49-F238E27FC236}">
                <a16:creationId xmlns:a16="http://schemas.microsoft.com/office/drawing/2014/main" id="{7E4636C0-CF97-D98E-7036-5962C7CD3B07}"/>
              </a:ext>
            </a:extLst>
          </p:cNvPr>
          <p:cNvGrpSpPr/>
          <p:nvPr/>
        </p:nvGrpSpPr>
        <p:grpSpPr>
          <a:xfrm>
            <a:off x="-4230344" y="0"/>
            <a:ext cx="13992276" cy="6184902"/>
            <a:chOff x="-7662420" y="0"/>
            <a:chExt cx="13992276" cy="6184902"/>
          </a:xfrm>
        </p:grpSpPr>
        <p:sp>
          <p:nvSpPr>
            <p:cNvPr id="29" name="Rectangle 28">
              <a:extLst>
                <a:ext uri="{FF2B5EF4-FFF2-40B4-BE49-F238E27FC236}">
                  <a16:creationId xmlns:a16="http://schemas.microsoft.com/office/drawing/2014/main" id="{CABA67D9-066C-2EE9-8107-FFAEBA24D677}"/>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3F9E0B89-DEB7-6BEA-91E7-3533ABF786E6}"/>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19" name="Group 18">
            <a:extLst>
              <a:ext uri="{FF2B5EF4-FFF2-40B4-BE49-F238E27FC236}">
                <a16:creationId xmlns:a16="http://schemas.microsoft.com/office/drawing/2014/main" id="{14693FD8-145D-CBD1-BFF5-CA649BAB74AD}"/>
              </a:ext>
            </a:extLst>
          </p:cNvPr>
          <p:cNvGrpSpPr/>
          <p:nvPr/>
        </p:nvGrpSpPr>
        <p:grpSpPr>
          <a:xfrm>
            <a:off x="-13938253" y="0"/>
            <a:ext cx="14199472" cy="6184902"/>
            <a:chOff x="-8140705" y="0"/>
            <a:chExt cx="14199472" cy="6184902"/>
          </a:xfrm>
        </p:grpSpPr>
        <p:sp>
          <p:nvSpPr>
            <p:cNvPr id="22" name="Rectangle 21">
              <a:extLst>
                <a:ext uri="{FF2B5EF4-FFF2-40B4-BE49-F238E27FC236}">
                  <a16:creationId xmlns:a16="http://schemas.microsoft.com/office/drawing/2014/main" id="{2867E8CE-8F55-E5EC-447C-32D245A3D80D}"/>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6451042-6B43-277E-1CB3-C29DD4854EF0}"/>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sp>
        <p:nvSpPr>
          <p:cNvPr id="101" name="TextBox 100">
            <a:extLst>
              <a:ext uri="{FF2B5EF4-FFF2-40B4-BE49-F238E27FC236}">
                <a16:creationId xmlns:a16="http://schemas.microsoft.com/office/drawing/2014/main" id="{39016BEF-8FAE-B578-931B-8310236CB13A}"/>
              </a:ext>
            </a:extLst>
          </p:cNvPr>
          <p:cNvSpPr txBox="1"/>
          <p:nvPr/>
        </p:nvSpPr>
        <p:spPr>
          <a:xfrm rot="16200000">
            <a:off x="-150574" y="5773109"/>
            <a:ext cx="561975" cy="261610"/>
          </a:xfrm>
          <a:prstGeom prst="rect">
            <a:avLst/>
          </a:prstGeom>
          <a:solidFill>
            <a:srgbClr val="AEDBFC"/>
          </a:solidFill>
        </p:spPr>
        <p:txBody>
          <a:bodyPr wrap="square" rtlCol="0" anchor="ctr">
            <a:spAutoFit/>
          </a:bodyPr>
          <a:lstStyle/>
          <a:p>
            <a:pPr algn="ctr"/>
            <a:r>
              <a:rPr lang="en-US" sz="1100" b="1">
                <a:latin typeface="Montserrat" panose="02000505000000020004" pitchFamily="2" charset="0"/>
              </a:rPr>
              <a:t>2030</a:t>
            </a:r>
            <a:endParaRPr lang="en-US" sz="1100" b="1" dirty="0">
              <a:latin typeface="Montserrat" panose="02000505000000020004" pitchFamily="2" charset="0"/>
            </a:endParaRPr>
          </a:p>
        </p:txBody>
      </p:sp>
      <p:cxnSp>
        <p:nvCxnSpPr>
          <p:cNvPr id="153" name="Straight Connector 152">
            <a:extLst>
              <a:ext uri="{FF2B5EF4-FFF2-40B4-BE49-F238E27FC236}">
                <a16:creationId xmlns:a16="http://schemas.microsoft.com/office/drawing/2014/main" id="{B37A2652-83EF-831E-2367-31BD51F582C0}"/>
              </a:ext>
            </a:extLst>
          </p:cNvPr>
          <p:cNvCxnSpPr>
            <a:cxnSpLocks/>
          </p:cNvCxnSpPr>
          <p:nvPr/>
        </p:nvCxnSpPr>
        <p:spPr>
          <a:xfrm>
            <a:off x="261219" y="306027"/>
            <a:ext cx="9492094"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CEA5B679-0630-157B-D0ED-D84AB70A8436}"/>
              </a:ext>
            </a:extLst>
          </p:cNvPr>
          <p:cNvSpPr txBox="1"/>
          <p:nvPr/>
        </p:nvSpPr>
        <p:spPr>
          <a:xfrm>
            <a:off x="4152900" y="109774"/>
            <a:ext cx="1943100"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All bets are off</a:t>
            </a:r>
          </a:p>
        </p:txBody>
      </p:sp>
      <p:sp>
        <p:nvSpPr>
          <p:cNvPr id="155" name="Text Placeholder 4">
            <a:extLst>
              <a:ext uri="{FF2B5EF4-FFF2-40B4-BE49-F238E27FC236}">
                <a16:creationId xmlns:a16="http://schemas.microsoft.com/office/drawing/2014/main" id="{F019B78B-4AD4-E4B7-24CE-250EFE6E6A07}"/>
              </a:ext>
            </a:extLst>
          </p:cNvPr>
          <p:cNvSpPr>
            <a:spLocks noGrp="1"/>
          </p:cNvSpPr>
          <p:nvPr>
            <p:ph type="body" sz="quarter" idx="12"/>
          </p:nvPr>
        </p:nvSpPr>
        <p:spPr>
          <a:xfrm>
            <a:off x="741933" y="832487"/>
            <a:ext cx="8492305" cy="4790430"/>
          </a:xfrm>
        </p:spPr>
        <p:txBody>
          <a:bodyPr numCol="1"/>
          <a:lstStyle/>
          <a:p>
            <a:r>
              <a:rPr lang="en-GB" sz="2000" i="1" dirty="0">
                <a:solidFill>
                  <a:srgbClr val="AEDBFC"/>
                </a:solidFill>
              </a:rPr>
              <a:t>I talked to many people while making this presentation. </a:t>
            </a:r>
          </a:p>
          <a:p>
            <a:endParaRPr lang="en-GB" sz="2000" i="1" dirty="0">
              <a:solidFill>
                <a:srgbClr val="AEDBFC"/>
              </a:solidFill>
            </a:endParaRPr>
          </a:p>
          <a:p>
            <a:r>
              <a:rPr lang="en-GB" sz="2000" i="1" dirty="0">
                <a:solidFill>
                  <a:srgbClr val="AEDBFC"/>
                </a:solidFill>
              </a:rPr>
              <a:t>I asked what might change in 2026? </a:t>
            </a:r>
          </a:p>
          <a:p>
            <a:endParaRPr lang="en-GB" sz="2000" i="1" dirty="0">
              <a:solidFill>
                <a:srgbClr val="AEDBFC"/>
              </a:solidFill>
            </a:endParaRPr>
          </a:p>
          <a:p>
            <a:r>
              <a:rPr lang="en-GB" sz="2000" i="1" dirty="0">
                <a:solidFill>
                  <a:srgbClr val="AEDBFC"/>
                </a:solidFill>
              </a:rPr>
              <a:t>The majority had no idea and don’t have time to worry about it.</a:t>
            </a:r>
          </a:p>
          <a:p>
            <a:endParaRPr lang="en-GB" sz="2000" i="1" dirty="0">
              <a:solidFill>
                <a:srgbClr val="AEDBFC"/>
              </a:solidFill>
            </a:endParaRPr>
          </a:p>
          <a:p>
            <a:r>
              <a:rPr lang="en-GB" sz="2000" i="1" dirty="0">
                <a:solidFill>
                  <a:srgbClr val="AEDBFC"/>
                </a:solidFill>
              </a:rPr>
              <a:t>What most people are expecting is: </a:t>
            </a:r>
          </a:p>
          <a:p>
            <a:pPr marL="457200" indent="-457200">
              <a:buAutoNum type="arabicPeriod"/>
            </a:pPr>
            <a:r>
              <a:rPr lang="en-GB" sz="2000" i="1" dirty="0">
                <a:solidFill>
                  <a:srgbClr val="AEDBFC"/>
                </a:solidFill>
              </a:rPr>
              <a:t>An increase in reporting (not as much as we thought)</a:t>
            </a:r>
          </a:p>
          <a:p>
            <a:pPr marL="457200" indent="-457200">
              <a:buAutoNum type="arabicPeriod"/>
            </a:pPr>
            <a:r>
              <a:rPr lang="en-GB" sz="2000" i="1" dirty="0">
                <a:solidFill>
                  <a:srgbClr val="AEDBFC"/>
                </a:solidFill>
              </a:rPr>
              <a:t>Efficiency requirements means increased capex</a:t>
            </a:r>
          </a:p>
          <a:p>
            <a:pPr marL="457200" indent="-457200">
              <a:buAutoNum type="arabicPeriod"/>
            </a:pPr>
            <a:r>
              <a:rPr lang="en-GB" sz="2000" i="1" dirty="0">
                <a:solidFill>
                  <a:srgbClr val="AEDBFC"/>
                </a:solidFill>
              </a:rPr>
              <a:t>Some sites will no longer be technically viable</a:t>
            </a:r>
          </a:p>
        </p:txBody>
      </p:sp>
    </p:spTree>
    <p:extLst>
      <p:ext uri="{BB962C8B-B14F-4D97-AF65-F5344CB8AC3E}">
        <p14:creationId xmlns:p14="http://schemas.microsoft.com/office/powerpoint/2010/main" val="350321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wipe(left)">
                                      <p:cBhvr>
                                        <p:cTn id="7" dur="500"/>
                                        <p:tgtEl>
                                          <p:spTgt spid="15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anim calcmode="lin" valueType="num">
                                      <p:cBhvr>
                                        <p:cTn id="11" dur="500" fill="hold"/>
                                        <p:tgtEl>
                                          <p:spTgt spid="154"/>
                                        </p:tgtEl>
                                        <p:attrNameLst>
                                          <p:attrName>ppt_x</p:attrName>
                                        </p:attrNameLst>
                                      </p:cBhvr>
                                      <p:tavLst>
                                        <p:tav tm="0">
                                          <p:val>
                                            <p:strVal val="#ppt_x"/>
                                          </p:val>
                                        </p:tav>
                                        <p:tav tm="100000">
                                          <p:val>
                                            <p:strVal val="#ppt_x"/>
                                          </p:val>
                                        </p:tav>
                                      </p:tavLst>
                                    </p:anim>
                                    <p:anim calcmode="lin" valueType="num">
                                      <p:cBhvr>
                                        <p:cTn id="12" dur="500" fill="hold"/>
                                        <p:tgtEl>
                                          <p:spTgt spid="154"/>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2000"/>
                                  </p:stCondLst>
                                  <p:childTnLst>
                                    <p:set>
                                      <p:cBhvr>
                                        <p:cTn id="15" dur="1" fill="hold">
                                          <p:stCondLst>
                                            <p:cond delay="0"/>
                                          </p:stCondLst>
                                        </p:cTn>
                                        <p:tgtEl>
                                          <p:spTgt spid="155">
                                            <p:txEl>
                                              <p:pRg st="0" end="0"/>
                                            </p:txEl>
                                          </p:spTgt>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3500"/>
                                  </p:stCondLst>
                                  <p:childTnLst>
                                    <p:set>
                                      <p:cBhvr>
                                        <p:cTn id="18" dur="1" fill="hold">
                                          <p:stCondLst>
                                            <p:cond delay="0"/>
                                          </p:stCondLst>
                                        </p:cTn>
                                        <p:tgtEl>
                                          <p:spTgt spid="155">
                                            <p:txEl>
                                              <p:pRg st="2" end="2"/>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5000"/>
                                  </p:stCondLst>
                                  <p:childTnLst>
                                    <p:set>
                                      <p:cBhvr>
                                        <p:cTn id="21" dur="1" fill="hold">
                                          <p:stCondLst>
                                            <p:cond delay="0"/>
                                          </p:stCondLst>
                                        </p:cTn>
                                        <p:tgtEl>
                                          <p:spTgt spid="155">
                                            <p:txEl>
                                              <p:pRg st="4" end="4"/>
                                            </p:txEl>
                                          </p:spTgt>
                                        </p:tgtEl>
                                        <p:attrNameLst>
                                          <p:attrName>style.visibility</p:attrName>
                                        </p:attrNameLst>
                                      </p:cBhvr>
                                      <p:to>
                                        <p:strVal val="visible"/>
                                      </p:to>
                                    </p:set>
                                  </p:childTnLst>
                                </p:cTn>
                              </p:par>
                            </p:childTnLst>
                          </p:cTn>
                        </p:par>
                        <p:par>
                          <p:cTn id="22" fill="hold">
                            <p:stCondLst>
                              <p:cond delay="11000"/>
                            </p:stCondLst>
                            <p:childTnLst>
                              <p:par>
                                <p:cTn id="23" presetID="1" presetClass="entr" presetSubtype="0" fill="hold" nodeType="afterEffect">
                                  <p:stCondLst>
                                    <p:cond delay="5000"/>
                                  </p:stCondLst>
                                  <p:childTnLst>
                                    <p:set>
                                      <p:cBhvr>
                                        <p:cTn id="24" dur="1" fill="hold">
                                          <p:stCondLst>
                                            <p:cond delay="0"/>
                                          </p:stCondLst>
                                        </p:cTn>
                                        <p:tgtEl>
                                          <p:spTgt spid="155">
                                            <p:txEl>
                                              <p:pRg st="6" end="6"/>
                                            </p:txEl>
                                          </p:spTgt>
                                        </p:tgtEl>
                                        <p:attrNameLst>
                                          <p:attrName>style.visibility</p:attrName>
                                        </p:attrNameLst>
                                      </p:cBhvr>
                                      <p:to>
                                        <p:strVal val="visible"/>
                                      </p:to>
                                    </p:set>
                                  </p:childTnLst>
                                </p:cTn>
                              </p:par>
                            </p:childTnLst>
                          </p:cTn>
                        </p:par>
                        <p:par>
                          <p:cTn id="25" fill="hold">
                            <p:stCondLst>
                              <p:cond delay="16000"/>
                            </p:stCondLst>
                            <p:childTnLst>
                              <p:par>
                                <p:cTn id="26" presetID="1" presetClass="entr" presetSubtype="0" fill="hold" nodeType="afterEffect">
                                  <p:stCondLst>
                                    <p:cond delay="5000"/>
                                  </p:stCondLst>
                                  <p:childTnLst>
                                    <p:set>
                                      <p:cBhvr>
                                        <p:cTn id="27" dur="1" fill="hold">
                                          <p:stCondLst>
                                            <p:cond delay="0"/>
                                          </p:stCondLst>
                                        </p:cTn>
                                        <p:tgtEl>
                                          <p:spTgt spid="155">
                                            <p:txEl>
                                              <p:pRg st="7" end="7"/>
                                            </p:txEl>
                                          </p:spTgt>
                                        </p:tgtEl>
                                        <p:attrNameLst>
                                          <p:attrName>style.visibility</p:attrName>
                                        </p:attrNameLst>
                                      </p:cBhvr>
                                      <p:to>
                                        <p:strVal val="visible"/>
                                      </p:to>
                                    </p:set>
                                  </p:childTnLst>
                                </p:cTn>
                              </p:par>
                            </p:childTnLst>
                          </p:cTn>
                        </p:par>
                        <p:par>
                          <p:cTn id="28" fill="hold">
                            <p:stCondLst>
                              <p:cond delay="21000"/>
                            </p:stCondLst>
                            <p:childTnLst>
                              <p:par>
                                <p:cTn id="29" presetID="1" presetClass="entr" presetSubtype="0" fill="hold" nodeType="afterEffect">
                                  <p:stCondLst>
                                    <p:cond delay="5000"/>
                                  </p:stCondLst>
                                  <p:childTnLst>
                                    <p:set>
                                      <p:cBhvr>
                                        <p:cTn id="30" dur="1" fill="hold">
                                          <p:stCondLst>
                                            <p:cond delay="0"/>
                                          </p:stCondLst>
                                        </p:cTn>
                                        <p:tgtEl>
                                          <p:spTgt spid="155">
                                            <p:txEl>
                                              <p:pRg st="8" end="8"/>
                                            </p:txEl>
                                          </p:spTgt>
                                        </p:tgtEl>
                                        <p:attrNameLst>
                                          <p:attrName>style.visibility</p:attrName>
                                        </p:attrNameLst>
                                      </p:cBhvr>
                                      <p:to>
                                        <p:strVal val="visible"/>
                                      </p:to>
                                    </p:set>
                                  </p:childTnLst>
                                </p:cTn>
                              </p:par>
                            </p:childTnLst>
                          </p:cTn>
                        </p:par>
                        <p:par>
                          <p:cTn id="31" fill="hold">
                            <p:stCondLst>
                              <p:cond delay="26000"/>
                            </p:stCondLst>
                            <p:childTnLst>
                              <p:par>
                                <p:cTn id="32" presetID="1" presetClass="entr" presetSubtype="0" fill="hold" nodeType="afterEffect">
                                  <p:stCondLst>
                                    <p:cond delay="5000"/>
                                  </p:stCondLst>
                                  <p:childTnLst>
                                    <p:set>
                                      <p:cBhvr>
                                        <p:cTn id="33" dur="1" fill="hold">
                                          <p:stCondLst>
                                            <p:cond delay="0"/>
                                          </p:stCondLst>
                                        </p:cTn>
                                        <p:tgtEl>
                                          <p:spTgt spid="1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0E03-87C6-E054-97E8-EAA00262FBED}"/>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7D82C40C-0753-5B21-71BA-332583C1CD3B}"/>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E897B915-A68B-7E0E-B0F7-6E497AC190F4}"/>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5AA38E29-E7EE-9905-5A3A-C19774DE3F7A}"/>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C7EDA04-0BCE-C48B-89F7-B02B79AEC31D}"/>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955C529D-69E6-3AAC-E627-37011E62A6A2}"/>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3DEC1C77-2A18-5145-56FA-038F9239BDBD}"/>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72B9A4E-660F-D742-392F-30E833AE9007}"/>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A441E436-D614-1C2D-AAEE-576FDDBA1898}"/>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0CDB2E11-5385-4BB8-D2B9-72CBD0F31850}"/>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7968EAA-0167-208D-6233-F6BDDB8D1035}"/>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2A45D262-71C8-7689-0A93-BFF55DFAFBBF}"/>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312B3DD6-31CF-F175-8AA7-11128F92ADEE}"/>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602F2C6-52A4-CD8C-C0E4-44C2B6E8267B}"/>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4EA589F4-6655-A9A6-3874-515CA6414B19}"/>
              </a:ext>
            </a:extLst>
          </p:cNvPr>
          <p:cNvGrpSpPr/>
          <p:nvPr/>
        </p:nvGrpSpPr>
        <p:grpSpPr>
          <a:xfrm>
            <a:off x="-1875250" y="0"/>
            <a:ext cx="13000528" cy="6184902"/>
            <a:chOff x="-5354090" y="0"/>
            <a:chExt cx="13000528" cy="6184902"/>
          </a:xfrm>
        </p:grpSpPr>
        <p:sp>
          <p:nvSpPr>
            <p:cNvPr id="18" name="Rectangle 17">
              <a:extLst>
                <a:ext uri="{FF2B5EF4-FFF2-40B4-BE49-F238E27FC236}">
                  <a16:creationId xmlns:a16="http://schemas.microsoft.com/office/drawing/2014/main" id="{50AA5508-8A68-68B3-7321-1E4D37C57D0C}"/>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F19320-91A4-81FF-D6C9-72854DF44F71}"/>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80" name="Group 79">
            <a:extLst>
              <a:ext uri="{FF2B5EF4-FFF2-40B4-BE49-F238E27FC236}">
                <a16:creationId xmlns:a16="http://schemas.microsoft.com/office/drawing/2014/main" id="{CB2F9F87-5B94-4C10-8A82-87EC866C591A}"/>
              </a:ext>
            </a:extLst>
          </p:cNvPr>
          <p:cNvGrpSpPr/>
          <p:nvPr/>
        </p:nvGrpSpPr>
        <p:grpSpPr>
          <a:xfrm>
            <a:off x="-2355964" y="0"/>
            <a:ext cx="13209842" cy="6184902"/>
            <a:chOff x="-5832373" y="0"/>
            <a:chExt cx="13209842" cy="6184902"/>
          </a:xfrm>
        </p:grpSpPr>
        <p:sp>
          <p:nvSpPr>
            <p:cNvPr id="21" name="Rectangle 20">
              <a:extLst>
                <a:ext uri="{FF2B5EF4-FFF2-40B4-BE49-F238E27FC236}">
                  <a16:creationId xmlns:a16="http://schemas.microsoft.com/office/drawing/2014/main" id="{53ED4B66-B375-665E-6E7B-27C63AC60FDD}"/>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CD9838B-84A9-6486-A98D-1614E6BC652E}"/>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79" name="Group 78">
            <a:extLst>
              <a:ext uri="{FF2B5EF4-FFF2-40B4-BE49-F238E27FC236}">
                <a16:creationId xmlns:a16="http://schemas.microsoft.com/office/drawing/2014/main" id="{83974E80-A008-5503-8220-3D86F79D858A}"/>
              </a:ext>
            </a:extLst>
          </p:cNvPr>
          <p:cNvGrpSpPr/>
          <p:nvPr/>
        </p:nvGrpSpPr>
        <p:grpSpPr>
          <a:xfrm>
            <a:off x="-2808372" y="0"/>
            <a:ext cx="13390850" cy="6184902"/>
            <a:chOff x="-6277420" y="0"/>
            <a:chExt cx="13390850" cy="6184902"/>
          </a:xfrm>
        </p:grpSpPr>
        <p:sp>
          <p:nvSpPr>
            <p:cNvPr id="23" name="Rectangle 22">
              <a:extLst>
                <a:ext uri="{FF2B5EF4-FFF2-40B4-BE49-F238E27FC236}">
                  <a16:creationId xmlns:a16="http://schemas.microsoft.com/office/drawing/2014/main" id="{75DE917C-01F3-9EE9-D574-E15E60C396DA}"/>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244CC26-154F-E41F-ACC8-1841A7D724B4}"/>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78" name="Group 77">
            <a:extLst>
              <a:ext uri="{FF2B5EF4-FFF2-40B4-BE49-F238E27FC236}">
                <a16:creationId xmlns:a16="http://schemas.microsoft.com/office/drawing/2014/main" id="{429B941E-195F-C144-EAAA-59F4C430E25C}"/>
              </a:ext>
            </a:extLst>
          </p:cNvPr>
          <p:cNvGrpSpPr/>
          <p:nvPr/>
        </p:nvGrpSpPr>
        <p:grpSpPr>
          <a:xfrm>
            <a:off x="-3290255" y="0"/>
            <a:ext cx="13602814" cy="6184902"/>
            <a:chOff x="-6755704" y="0"/>
            <a:chExt cx="13602814" cy="6184902"/>
          </a:xfrm>
        </p:grpSpPr>
        <p:sp>
          <p:nvSpPr>
            <p:cNvPr id="25" name="Rectangle 24">
              <a:extLst>
                <a:ext uri="{FF2B5EF4-FFF2-40B4-BE49-F238E27FC236}">
                  <a16:creationId xmlns:a16="http://schemas.microsoft.com/office/drawing/2014/main" id="{3AFD97B1-BDE9-B311-4DE6-0D97B7BE9BE0}"/>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80A98F73-8FD0-408B-E81F-50D3D969F5EE}"/>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77" name="Group 76">
            <a:extLst>
              <a:ext uri="{FF2B5EF4-FFF2-40B4-BE49-F238E27FC236}">
                <a16:creationId xmlns:a16="http://schemas.microsoft.com/office/drawing/2014/main" id="{9B6CA129-F182-7CF4-0F33-017BFD72FA80}"/>
              </a:ext>
            </a:extLst>
          </p:cNvPr>
          <p:cNvGrpSpPr/>
          <p:nvPr/>
        </p:nvGrpSpPr>
        <p:grpSpPr>
          <a:xfrm>
            <a:off x="-3747681" y="0"/>
            <a:ext cx="13785082" cy="6184902"/>
            <a:chOff x="-7200753" y="0"/>
            <a:chExt cx="13785082" cy="6184902"/>
          </a:xfrm>
        </p:grpSpPr>
        <p:sp>
          <p:nvSpPr>
            <p:cNvPr id="27" name="Rectangle 26">
              <a:extLst>
                <a:ext uri="{FF2B5EF4-FFF2-40B4-BE49-F238E27FC236}">
                  <a16:creationId xmlns:a16="http://schemas.microsoft.com/office/drawing/2014/main" id="{F70CAED7-B0FE-6EF3-4245-CF1D7AC128F2}"/>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2D4777F4-5649-166C-E1F7-42B07BB632BA}"/>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76" name="Group 75">
            <a:extLst>
              <a:ext uri="{FF2B5EF4-FFF2-40B4-BE49-F238E27FC236}">
                <a16:creationId xmlns:a16="http://schemas.microsoft.com/office/drawing/2014/main" id="{315A01B1-C086-C13C-B911-B6CDCD74A809}"/>
              </a:ext>
            </a:extLst>
          </p:cNvPr>
          <p:cNvGrpSpPr/>
          <p:nvPr/>
        </p:nvGrpSpPr>
        <p:grpSpPr>
          <a:xfrm>
            <a:off x="-4230344" y="0"/>
            <a:ext cx="13992276" cy="6184902"/>
            <a:chOff x="-7662420" y="0"/>
            <a:chExt cx="13992276" cy="6184902"/>
          </a:xfrm>
        </p:grpSpPr>
        <p:sp>
          <p:nvSpPr>
            <p:cNvPr id="29" name="Rectangle 28">
              <a:extLst>
                <a:ext uri="{FF2B5EF4-FFF2-40B4-BE49-F238E27FC236}">
                  <a16:creationId xmlns:a16="http://schemas.microsoft.com/office/drawing/2014/main" id="{AE735716-11D5-6E13-CE30-40A59B5947B4}"/>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C2CCCA1C-9DEE-F750-32A6-38631EC00E8E}"/>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19" name="Group 18">
            <a:extLst>
              <a:ext uri="{FF2B5EF4-FFF2-40B4-BE49-F238E27FC236}">
                <a16:creationId xmlns:a16="http://schemas.microsoft.com/office/drawing/2014/main" id="{095B6FB6-E6DF-8086-320D-0285ADD9D781}"/>
              </a:ext>
            </a:extLst>
          </p:cNvPr>
          <p:cNvGrpSpPr/>
          <p:nvPr/>
        </p:nvGrpSpPr>
        <p:grpSpPr>
          <a:xfrm>
            <a:off x="-13938254" y="37708"/>
            <a:ext cx="23435352" cy="6184902"/>
            <a:chOff x="-8140705" y="0"/>
            <a:chExt cx="14192025" cy="6184902"/>
          </a:xfrm>
        </p:grpSpPr>
        <p:sp>
          <p:nvSpPr>
            <p:cNvPr id="22" name="Rectangle 21">
              <a:extLst>
                <a:ext uri="{FF2B5EF4-FFF2-40B4-BE49-F238E27FC236}">
                  <a16:creationId xmlns:a16="http://schemas.microsoft.com/office/drawing/2014/main" id="{45A8B4D8-788F-5B18-F284-560141E35A12}"/>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37BD44ED-819A-D241-8BEC-812BDC9FC298}"/>
                </a:ext>
              </a:extLst>
            </p:cNvPr>
            <p:cNvSpPr txBox="1"/>
            <p:nvPr/>
          </p:nvSpPr>
          <p:spPr>
            <a:xfrm rot="16200000">
              <a:off x="5679648" y="5824701"/>
              <a:ext cx="561975" cy="158426"/>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cxnSp>
        <p:nvCxnSpPr>
          <p:cNvPr id="90" name="Straight Connector 89">
            <a:extLst>
              <a:ext uri="{FF2B5EF4-FFF2-40B4-BE49-F238E27FC236}">
                <a16:creationId xmlns:a16="http://schemas.microsoft.com/office/drawing/2014/main" id="{DB6FBAE6-0C31-3684-A847-A8860E0D91E9}"/>
              </a:ext>
            </a:extLst>
          </p:cNvPr>
          <p:cNvCxnSpPr>
            <a:cxnSpLocks/>
          </p:cNvCxnSpPr>
          <p:nvPr/>
        </p:nvCxnSpPr>
        <p:spPr>
          <a:xfrm>
            <a:off x="0" y="306027"/>
            <a:ext cx="9497098"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5CEB066B-DA36-19A3-2580-8CAA414ABACE}"/>
              </a:ext>
            </a:extLst>
          </p:cNvPr>
          <p:cNvSpPr txBox="1"/>
          <p:nvPr/>
        </p:nvSpPr>
        <p:spPr>
          <a:xfrm>
            <a:off x="3691019" y="105972"/>
            <a:ext cx="1866507"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Net Zero?</a:t>
            </a:r>
          </a:p>
        </p:txBody>
      </p:sp>
      <p:sp>
        <p:nvSpPr>
          <p:cNvPr id="94" name="Text Placeholder 4">
            <a:extLst>
              <a:ext uri="{FF2B5EF4-FFF2-40B4-BE49-F238E27FC236}">
                <a16:creationId xmlns:a16="http://schemas.microsoft.com/office/drawing/2014/main" id="{1131BFEB-5E91-D50A-2C5B-E675A3050DCF}"/>
              </a:ext>
            </a:extLst>
          </p:cNvPr>
          <p:cNvSpPr>
            <a:spLocks noGrp="1"/>
          </p:cNvSpPr>
          <p:nvPr>
            <p:ph type="body" sz="quarter" idx="12"/>
          </p:nvPr>
        </p:nvSpPr>
        <p:spPr>
          <a:xfrm>
            <a:off x="254834" y="561975"/>
            <a:ext cx="5452630" cy="5622926"/>
          </a:xfrm>
        </p:spPr>
        <p:txBody>
          <a:bodyPr numCol="1"/>
          <a:lstStyle/>
          <a:p>
            <a:r>
              <a:rPr lang="en-GB" sz="2000" i="1" dirty="0">
                <a:solidFill>
                  <a:srgbClr val="AEDBFC"/>
                </a:solidFill>
              </a:rPr>
              <a:t>By 2030 Progress towards ‘Net Zero’ should be well advanced for Paris Agreement countries.</a:t>
            </a:r>
          </a:p>
          <a:p>
            <a:r>
              <a:rPr lang="en-GB" sz="2000" i="1" dirty="0">
                <a:solidFill>
                  <a:srgbClr val="AEDBFC"/>
                </a:solidFill>
              </a:rPr>
              <a:t>Companies with ‘Net Zero by 2030’ commitments face a test of resolve</a:t>
            </a:r>
          </a:p>
          <a:p>
            <a:r>
              <a:rPr lang="en-GB" sz="2000" i="1" dirty="0">
                <a:solidFill>
                  <a:srgbClr val="AEDBFC"/>
                </a:solidFill>
              </a:rPr>
              <a:t>For those who have not…you will still have to deal with:</a:t>
            </a:r>
          </a:p>
          <a:p>
            <a:r>
              <a:rPr lang="en-GB" sz="2400" i="1" dirty="0">
                <a:solidFill>
                  <a:schemeClr val="accent3">
                    <a:lumMod val="60000"/>
                    <a:lumOff val="40000"/>
                  </a:schemeClr>
                </a:solidFill>
              </a:rPr>
              <a:t>New standards &amp; regulations: </a:t>
            </a:r>
            <a:r>
              <a:rPr lang="en-GB" sz="2000" i="1" dirty="0">
                <a:solidFill>
                  <a:srgbClr val="AEDBFC"/>
                </a:solidFill>
              </a:rPr>
              <a:t>New standards &amp; regulations: UK Net Zero Building Standards, SBTi targets, IFRS reporting, NABERS, MEES, </a:t>
            </a:r>
            <a:r>
              <a:rPr lang="en-GB" sz="2000" i="1" dirty="0" err="1">
                <a:solidFill>
                  <a:srgbClr val="AEDBFC"/>
                </a:solidFill>
              </a:rPr>
              <a:t>Greenmark</a:t>
            </a:r>
            <a:r>
              <a:rPr lang="en-GB" sz="2000" i="1" dirty="0">
                <a:solidFill>
                  <a:srgbClr val="AEDBFC"/>
                </a:solidFill>
              </a:rPr>
              <a:t>, UK building regulations, GRESB Benchmarks.</a:t>
            </a:r>
          </a:p>
          <a:p>
            <a:endParaRPr lang="en-GB" sz="2000" i="1" dirty="0">
              <a:solidFill>
                <a:srgbClr val="AEDBFC"/>
              </a:solidFill>
            </a:endParaRPr>
          </a:p>
          <a:p>
            <a:r>
              <a:rPr lang="en-GB" sz="2400" i="1" dirty="0">
                <a:solidFill>
                  <a:schemeClr val="accent3">
                    <a:lumMod val="60000"/>
                    <a:lumOff val="40000"/>
                  </a:schemeClr>
                </a:solidFill>
              </a:rPr>
              <a:t>New reporting requirements in: </a:t>
            </a:r>
            <a:r>
              <a:rPr lang="en-GB" sz="2000" i="1" dirty="0">
                <a:solidFill>
                  <a:srgbClr val="AEDBFC"/>
                </a:solidFill>
              </a:rPr>
              <a:t>EU, UK, Singapore, Japan, Australia, California, Iceland, Norway, US (SEC), ISSB, SDS, TNFD &amp; TCDF.</a:t>
            </a:r>
            <a:endParaRPr lang="en-GB" sz="2400" i="1" dirty="0"/>
          </a:p>
        </p:txBody>
      </p:sp>
      <p:pic>
        <p:nvPicPr>
          <p:cNvPr id="6" name="Picture 5">
            <a:extLst>
              <a:ext uri="{FF2B5EF4-FFF2-40B4-BE49-F238E27FC236}">
                <a16:creationId xmlns:a16="http://schemas.microsoft.com/office/drawing/2014/main" id="{456FC61A-8132-D617-3B5F-70BA1271CFF8}"/>
              </a:ext>
            </a:extLst>
          </p:cNvPr>
          <p:cNvPicPr>
            <a:picLocks noChangeAspect="1"/>
          </p:cNvPicPr>
          <p:nvPr/>
        </p:nvPicPr>
        <p:blipFill>
          <a:blip r:embed="rId3"/>
          <a:srcRect t="16614" b="13856"/>
          <a:stretch/>
        </p:blipFill>
        <p:spPr>
          <a:xfrm>
            <a:off x="5836706" y="842475"/>
            <a:ext cx="3376532" cy="1589225"/>
          </a:xfrm>
          <a:prstGeom prst="rect">
            <a:avLst/>
          </a:prstGeom>
        </p:spPr>
      </p:pic>
      <p:pic>
        <p:nvPicPr>
          <p:cNvPr id="8" name="Picture 7">
            <a:extLst>
              <a:ext uri="{FF2B5EF4-FFF2-40B4-BE49-F238E27FC236}">
                <a16:creationId xmlns:a16="http://schemas.microsoft.com/office/drawing/2014/main" id="{34B7AD82-4F77-D24A-BB98-F81C3E383F28}"/>
              </a:ext>
            </a:extLst>
          </p:cNvPr>
          <p:cNvPicPr>
            <a:picLocks noChangeAspect="1"/>
          </p:cNvPicPr>
          <p:nvPr/>
        </p:nvPicPr>
        <p:blipFill>
          <a:blip r:embed="rId4"/>
          <a:stretch>
            <a:fillRect/>
          </a:stretch>
        </p:blipFill>
        <p:spPr>
          <a:xfrm>
            <a:off x="5825317" y="2678766"/>
            <a:ext cx="3387745" cy="1610737"/>
          </a:xfrm>
          <a:prstGeom prst="rect">
            <a:avLst/>
          </a:prstGeom>
        </p:spPr>
      </p:pic>
      <p:pic>
        <p:nvPicPr>
          <p:cNvPr id="13" name="Picture 12">
            <a:extLst>
              <a:ext uri="{FF2B5EF4-FFF2-40B4-BE49-F238E27FC236}">
                <a16:creationId xmlns:a16="http://schemas.microsoft.com/office/drawing/2014/main" id="{CF38A013-3E92-CE77-506F-4FB3ACBCC3CD}"/>
              </a:ext>
            </a:extLst>
          </p:cNvPr>
          <p:cNvPicPr>
            <a:picLocks noChangeAspect="1"/>
          </p:cNvPicPr>
          <p:nvPr/>
        </p:nvPicPr>
        <p:blipFill>
          <a:blip r:embed="rId5"/>
          <a:srcRect l="-165" t="10366" r="165" b="10366"/>
          <a:stretch/>
        </p:blipFill>
        <p:spPr>
          <a:xfrm>
            <a:off x="5831099" y="4536570"/>
            <a:ext cx="3392295" cy="1610738"/>
          </a:xfrm>
          <a:prstGeom prst="rect">
            <a:avLst/>
          </a:prstGeom>
        </p:spPr>
      </p:pic>
    </p:spTree>
    <p:extLst>
      <p:ext uri="{BB962C8B-B14F-4D97-AF65-F5344CB8AC3E}">
        <p14:creationId xmlns:p14="http://schemas.microsoft.com/office/powerpoint/2010/main" val="2934856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anim calcmode="lin" valueType="num">
                                      <p:cBhvr>
                                        <p:cTn id="11" dur="500" fill="hold"/>
                                        <p:tgtEl>
                                          <p:spTgt spid="91"/>
                                        </p:tgtEl>
                                        <p:attrNameLst>
                                          <p:attrName>ppt_x</p:attrName>
                                        </p:attrNameLst>
                                      </p:cBhvr>
                                      <p:tavLst>
                                        <p:tav tm="0">
                                          <p:val>
                                            <p:strVal val="#ppt_x"/>
                                          </p:val>
                                        </p:tav>
                                        <p:tav tm="100000">
                                          <p:val>
                                            <p:strVal val="#ppt_x"/>
                                          </p:val>
                                        </p:tav>
                                      </p:tavLst>
                                    </p:anim>
                                    <p:anim calcmode="lin" valueType="num">
                                      <p:cBhvr>
                                        <p:cTn id="12" dur="500" fill="hold"/>
                                        <p:tgtEl>
                                          <p:spTgt spid="91"/>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1000"/>
                                  </p:stCondLst>
                                  <p:childTnLst>
                                    <p:set>
                                      <p:cBhvr>
                                        <p:cTn id="15" dur="1" fill="hold">
                                          <p:stCondLst>
                                            <p:cond delay="0"/>
                                          </p:stCondLst>
                                        </p:cTn>
                                        <p:tgtEl>
                                          <p:spTgt spid="94">
                                            <p:txEl>
                                              <p:pRg st="0" end="0"/>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2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5000"/>
                                  </p:stCondLst>
                                  <p:childTnLst>
                                    <p:set>
                                      <p:cBhvr>
                                        <p:cTn id="21" dur="1" fill="hold">
                                          <p:stCondLst>
                                            <p:cond delay="0"/>
                                          </p:stCondLst>
                                        </p:cTn>
                                        <p:tgtEl>
                                          <p:spTgt spid="94">
                                            <p:txEl>
                                              <p:pRg st="1" end="1"/>
                                            </p:txEl>
                                          </p:spTgt>
                                        </p:tgtEl>
                                        <p:attrNameLst>
                                          <p:attrName>style.visibility</p:attrName>
                                        </p:attrNameLst>
                                      </p:cBhvr>
                                      <p:to>
                                        <p:strVal val="visible"/>
                                      </p:to>
                                    </p:set>
                                  </p:childTnLst>
                                </p:cTn>
                              </p:par>
                            </p:childTnLst>
                          </p:cTn>
                        </p:par>
                        <p:par>
                          <p:cTn id="22" fill="hold">
                            <p:stCondLst>
                              <p:cond delay="8500"/>
                            </p:stCondLst>
                            <p:childTnLst>
                              <p:par>
                                <p:cTn id="23" presetID="1" presetClass="entr" presetSubtype="0" fill="hold" nodeType="afterEffect">
                                  <p:stCondLst>
                                    <p:cond delay="5000"/>
                                  </p:stCondLst>
                                  <p:childTnLst>
                                    <p:set>
                                      <p:cBhvr>
                                        <p:cTn id="24" dur="1" fill="hold">
                                          <p:stCondLst>
                                            <p:cond delay="0"/>
                                          </p:stCondLst>
                                        </p:cTn>
                                        <p:tgtEl>
                                          <p:spTgt spid="94">
                                            <p:txEl>
                                              <p:pRg st="2" end="2"/>
                                            </p:txEl>
                                          </p:spTgt>
                                        </p:tgtEl>
                                        <p:attrNameLst>
                                          <p:attrName>style.visibility</p:attrName>
                                        </p:attrNameLst>
                                      </p:cBhvr>
                                      <p:to>
                                        <p:strVal val="visible"/>
                                      </p:to>
                                    </p:set>
                                  </p:childTnLst>
                                </p:cTn>
                              </p:par>
                            </p:childTnLst>
                          </p:cTn>
                        </p:par>
                        <p:par>
                          <p:cTn id="25" fill="hold">
                            <p:stCondLst>
                              <p:cond delay="13500"/>
                            </p:stCondLst>
                            <p:childTnLst>
                              <p:par>
                                <p:cTn id="26" presetID="1" presetClass="entr" presetSubtype="0" fill="hold" nodeType="afterEffect">
                                  <p:stCondLst>
                                    <p:cond delay="5000"/>
                                  </p:stCondLst>
                                  <p:childTnLst>
                                    <p:set>
                                      <p:cBhvr>
                                        <p:cTn id="27" dur="1" fill="hold">
                                          <p:stCondLst>
                                            <p:cond delay="0"/>
                                          </p:stCondLst>
                                        </p:cTn>
                                        <p:tgtEl>
                                          <p:spTgt spid="94">
                                            <p:txEl>
                                              <p:pRg st="3" end="3"/>
                                            </p:txEl>
                                          </p:spTgt>
                                        </p:tgtEl>
                                        <p:attrNameLst>
                                          <p:attrName>style.visibility</p:attrName>
                                        </p:attrNameLst>
                                      </p:cBhvr>
                                      <p:to>
                                        <p:strVal val="visible"/>
                                      </p:to>
                                    </p:set>
                                  </p:childTnLst>
                                </p:cTn>
                              </p:par>
                            </p:childTnLst>
                          </p:cTn>
                        </p:par>
                        <p:par>
                          <p:cTn id="28" fill="hold">
                            <p:stCondLst>
                              <p:cond delay="18500"/>
                            </p:stCondLst>
                            <p:childTnLst>
                              <p:par>
                                <p:cTn id="29" presetID="1" presetClass="entr" presetSubtype="0" fill="hold" nodeType="afterEffect">
                                  <p:stCondLst>
                                    <p:cond delay="200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20500"/>
                            </p:stCondLst>
                            <p:childTnLst>
                              <p:par>
                                <p:cTn id="32" presetID="1" presetClass="entr" presetSubtype="0" fill="hold" nodeType="afterEffect">
                                  <p:stCondLst>
                                    <p:cond delay="5000"/>
                                  </p:stCondLst>
                                  <p:childTnLst>
                                    <p:set>
                                      <p:cBhvr>
                                        <p:cTn id="33" dur="1" fill="hold">
                                          <p:stCondLst>
                                            <p:cond delay="0"/>
                                          </p:stCondLst>
                                        </p:cTn>
                                        <p:tgtEl>
                                          <p:spTgt spid="94">
                                            <p:txEl>
                                              <p:pRg st="5" end="5"/>
                                            </p:txEl>
                                          </p:spTgt>
                                        </p:tgtEl>
                                        <p:attrNameLst>
                                          <p:attrName>style.visibility</p:attrName>
                                        </p:attrNameLst>
                                      </p:cBhvr>
                                      <p:to>
                                        <p:strVal val="visible"/>
                                      </p:to>
                                    </p:set>
                                  </p:childTnLst>
                                </p:cTn>
                              </p:par>
                            </p:childTnLst>
                          </p:cTn>
                        </p:par>
                        <p:par>
                          <p:cTn id="34" fill="hold">
                            <p:stCondLst>
                              <p:cond delay="25500"/>
                            </p:stCondLst>
                            <p:childTnLst>
                              <p:par>
                                <p:cTn id="35" presetID="1" presetClass="entr" presetSubtype="0" fill="hold" nodeType="afterEffect">
                                  <p:stCondLst>
                                    <p:cond delay="200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96CA6D-8D93-08A7-9FB8-C6C037B92F87}"/>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5" name="TextBox 4">
            <a:extLst>
              <a:ext uri="{FF2B5EF4-FFF2-40B4-BE49-F238E27FC236}">
                <a16:creationId xmlns:a16="http://schemas.microsoft.com/office/drawing/2014/main" id="{5C8F2A17-1766-3E11-9F15-D679EBD25A47}"/>
              </a:ext>
            </a:extLst>
          </p:cNvPr>
          <p:cNvSpPr txBox="1"/>
          <p:nvPr/>
        </p:nvSpPr>
        <p:spPr>
          <a:xfrm>
            <a:off x="1072596" y="2586301"/>
            <a:ext cx="10046807" cy="168539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1" u="none" strike="noStrike" kern="1200" cap="none" spc="0" normalizeH="0" baseline="0" noProof="0" dirty="0">
                <a:ln>
                  <a:noFill/>
                </a:ln>
                <a:solidFill>
                  <a:srgbClr val="AEDBFC"/>
                </a:solidFill>
                <a:effectLst/>
                <a:uLnTx/>
                <a:uFillTx/>
                <a:latin typeface="League Spartan" pitchFamily="2" charset="77"/>
                <a:ea typeface="+mn-ea"/>
                <a:cs typeface="+mn-cs"/>
              </a:rPr>
              <a:t>30 years after the first design guidance was released: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1" u="none" strike="noStrike" kern="1200" cap="none" spc="0" normalizeH="0" baseline="0" noProof="0" dirty="0">
                <a:ln>
                  <a:noFill/>
                </a:ln>
                <a:solidFill>
                  <a:schemeClr val="accent1">
                    <a:lumMod val="75000"/>
                  </a:schemeClr>
                </a:solidFill>
                <a:effectLst/>
                <a:uLnTx/>
                <a:uFillTx/>
                <a:latin typeface="League Spartan" pitchFamily="2" charset="77"/>
                <a:ea typeface="+mn-ea"/>
                <a:cs typeface="+mn-cs"/>
              </a:rPr>
              <a:t>How have regulations &amp; guidance changed?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b="1" i="1" dirty="0">
                <a:solidFill>
                  <a:schemeClr val="accent1">
                    <a:lumMod val="75000"/>
                  </a:schemeClr>
                </a:solidFill>
                <a:latin typeface="League Spartan" pitchFamily="2" charset="77"/>
              </a:rPr>
              <a:t>Are current regulations &amp; guides fit for purpose? </a:t>
            </a:r>
          </a:p>
        </p:txBody>
      </p:sp>
    </p:spTree>
    <p:extLst>
      <p:ext uri="{BB962C8B-B14F-4D97-AF65-F5344CB8AC3E}">
        <p14:creationId xmlns:p14="http://schemas.microsoft.com/office/powerpoint/2010/main" val="23633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64299-79F5-6ABF-8EA1-4B0D8AC0463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C2ACCD1-1AA1-E0BD-DF16-18A717646EF4}"/>
              </a:ext>
            </a:extLst>
          </p:cNvPr>
          <p:cNvSpPr>
            <a:spLocks noGrp="1"/>
          </p:cNvSpPr>
          <p:nvPr>
            <p:ph type="dt" sz="half" idx="10"/>
          </p:nvPr>
        </p:nvSpPr>
        <p:spPr/>
        <p:txBody>
          <a:bodyPr/>
          <a:lstStyle/>
          <a:p>
            <a:fld id="{30D75D96-70FD-452C-824E-21E2B7359A10}" type="datetimeyyyy">
              <a:rPr lang="en-GB" smtClean="0"/>
              <a:t>2025</a:t>
            </a:fld>
            <a:endParaRPr lang="en-GB"/>
          </a:p>
        </p:txBody>
      </p:sp>
      <p:sp>
        <p:nvSpPr>
          <p:cNvPr id="3" name="Text Placeholder 4">
            <a:extLst>
              <a:ext uri="{FF2B5EF4-FFF2-40B4-BE49-F238E27FC236}">
                <a16:creationId xmlns:a16="http://schemas.microsoft.com/office/drawing/2014/main" id="{0808AE5D-D4E5-ACB8-34C6-458B34CD796D}"/>
              </a:ext>
            </a:extLst>
          </p:cNvPr>
          <p:cNvSpPr>
            <a:spLocks noGrp="1"/>
          </p:cNvSpPr>
          <p:nvPr>
            <p:ph type="body" sz="quarter" idx="12"/>
          </p:nvPr>
        </p:nvSpPr>
        <p:spPr>
          <a:xfrm>
            <a:off x="545592" y="2765751"/>
            <a:ext cx="11100816" cy="3458192"/>
          </a:xfrm>
        </p:spPr>
        <p:txBody>
          <a:bodyPr numCol="1"/>
          <a:lstStyle/>
          <a:p>
            <a:pPr>
              <a:spcBef>
                <a:spcPts val="900"/>
              </a:spcBef>
            </a:pPr>
            <a:r>
              <a:rPr lang="en-GB" sz="3200" i="1" dirty="0">
                <a:solidFill>
                  <a:schemeClr val="accent3">
                    <a:lumMod val="60000"/>
                    <a:lumOff val="40000"/>
                  </a:schemeClr>
                </a:solidFill>
              </a:rPr>
              <a:t>Developers:</a:t>
            </a:r>
          </a:p>
          <a:p>
            <a:pPr>
              <a:spcBef>
                <a:spcPts val="900"/>
              </a:spcBef>
            </a:pPr>
            <a:r>
              <a:rPr lang="en-GB" sz="2000" i="1" dirty="0">
                <a:solidFill>
                  <a:srgbClr val="AEDBFC"/>
                </a:solidFill>
              </a:rPr>
              <a:t>We building process-driven, business-critical machines with real estate considerations. Not the other way around. Regulations have changed to require more reporting and increased efficiency but fail to address our business: Building ICT Infrastructure.</a:t>
            </a:r>
          </a:p>
          <a:p>
            <a:pPr>
              <a:spcBef>
                <a:spcPts val="900"/>
              </a:spcBef>
            </a:pPr>
            <a:r>
              <a:rPr lang="en-GB" sz="3200" i="1" dirty="0">
                <a:solidFill>
                  <a:schemeClr val="accent3">
                    <a:lumMod val="60000"/>
                    <a:lumOff val="40000"/>
                  </a:schemeClr>
                </a:solidFill>
              </a:rPr>
              <a:t>Designers:</a:t>
            </a:r>
          </a:p>
          <a:p>
            <a:pPr>
              <a:spcBef>
                <a:spcPts val="900"/>
              </a:spcBef>
            </a:pPr>
            <a:r>
              <a:rPr lang="en-GB" sz="2000" i="1" dirty="0">
                <a:solidFill>
                  <a:srgbClr val="AEDBFC"/>
                </a:solidFill>
              </a:rPr>
              <a:t>Regulations have been updated but still lag far behind the designs we are delivering; our compliance is measured against client requirements rather than guidance documents or regulations. (EG. 99.999)</a:t>
            </a:r>
          </a:p>
        </p:txBody>
      </p:sp>
      <p:sp>
        <p:nvSpPr>
          <p:cNvPr id="4" name="TextBox 3">
            <a:extLst>
              <a:ext uri="{FF2B5EF4-FFF2-40B4-BE49-F238E27FC236}">
                <a16:creationId xmlns:a16="http://schemas.microsoft.com/office/drawing/2014/main" id="{3644D096-A539-BFA2-1389-DA5385ED6765}"/>
              </a:ext>
            </a:extLst>
          </p:cNvPr>
          <p:cNvSpPr txBox="1"/>
          <p:nvPr/>
        </p:nvSpPr>
        <p:spPr>
          <a:xfrm>
            <a:off x="545592" y="227149"/>
            <a:ext cx="11100816" cy="225504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1" u="none" strike="noStrike" kern="1200" cap="none" spc="0" normalizeH="0" baseline="0" noProof="0" dirty="0">
                <a:ln>
                  <a:noFill/>
                </a:ln>
                <a:solidFill>
                  <a:schemeClr val="accent1">
                    <a:lumMod val="75000"/>
                  </a:schemeClr>
                </a:solidFill>
                <a:effectLst/>
                <a:uLnTx/>
                <a:uFillTx/>
                <a:latin typeface="League Spartan" pitchFamily="2" charset="77"/>
                <a:ea typeface="+mn-ea"/>
                <a:cs typeface="+mn-cs"/>
              </a:rPr>
              <a:t>How have regulations &amp; guidance changed?</a:t>
            </a:r>
          </a:p>
          <a:p>
            <a:pPr algn="ctr">
              <a:lnSpc>
                <a:spcPct val="90000"/>
              </a:lnSpc>
              <a:spcBef>
                <a:spcPts val="1000"/>
              </a:spcBef>
              <a:defRPr/>
            </a:pPr>
            <a:r>
              <a:rPr lang="en-GB" sz="2400" i="1" dirty="0">
                <a:solidFill>
                  <a:schemeClr val="accent1">
                    <a:lumMod val="75000"/>
                  </a:schemeClr>
                </a:solidFill>
                <a:latin typeface="League Spartan" pitchFamily="2" charset="77"/>
              </a:rPr>
              <a:t>Clearly the number, diversity and technical content has grown exponentially. </a:t>
            </a:r>
          </a:p>
          <a:p>
            <a:pPr algn="ctr">
              <a:lnSpc>
                <a:spcPct val="90000"/>
              </a:lnSpc>
              <a:spcBef>
                <a:spcPts val="1000"/>
              </a:spcBef>
              <a:defRPr/>
            </a:pPr>
            <a:r>
              <a:rPr lang="en-GB" sz="2400" i="1" dirty="0">
                <a:solidFill>
                  <a:schemeClr val="accent1">
                    <a:lumMod val="75000"/>
                  </a:schemeClr>
                </a:solidFill>
                <a:latin typeface="League Spartan" pitchFamily="2" charset="77"/>
              </a:rPr>
              <a:t>The majority of changes have been driven by </a:t>
            </a:r>
            <a:r>
              <a:rPr lang="en-GB" sz="2400" b="1" i="1" dirty="0">
                <a:solidFill>
                  <a:schemeClr val="accent2"/>
                </a:solidFill>
                <a:latin typeface="League Spartan" pitchFamily="2" charset="77"/>
              </a:rPr>
              <a:t>climate change</a:t>
            </a:r>
            <a:r>
              <a:rPr lang="en-GB" sz="2400" i="1" dirty="0">
                <a:solidFill>
                  <a:schemeClr val="accent1">
                    <a:lumMod val="75000"/>
                  </a:schemeClr>
                </a:solidFill>
                <a:latin typeface="League Spartan" pitchFamily="2" charset="77"/>
              </a:rPr>
              <a:t> and </a:t>
            </a:r>
            <a:r>
              <a:rPr lang="en-GB" sz="2400" b="1" i="1" dirty="0">
                <a:solidFill>
                  <a:schemeClr val="accent2"/>
                </a:solidFill>
                <a:latin typeface="League Spartan" pitchFamily="2" charset="77"/>
              </a:rPr>
              <a:t>H&amp;S</a:t>
            </a:r>
            <a:r>
              <a:rPr lang="en-GB" sz="2400" i="1" dirty="0">
                <a:solidFill>
                  <a:schemeClr val="accent1">
                    <a:lumMod val="75000"/>
                  </a:schemeClr>
                </a:solidFill>
                <a:latin typeface="League Spartan" pitchFamily="2" charset="77"/>
              </a:rPr>
              <a:t> risk mitigation.</a:t>
            </a:r>
          </a:p>
          <a:p>
            <a:pPr algn="ctr">
              <a:lnSpc>
                <a:spcPct val="90000"/>
              </a:lnSpc>
              <a:spcBef>
                <a:spcPts val="1000"/>
              </a:spcBef>
              <a:defRPr/>
            </a:pPr>
            <a:r>
              <a:rPr lang="en-GB" sz="2400" i="1" dirty="0">
                <a:solidFill>
                  <a:schemeClr val="accent1">
                    <a:lumMod val="75000"/>
                  </a:schemeClr>
                </a:solidFill>
                <a:latin typeface="League Spartan" pitchFamily="2" charset="77"/>
              </a:rPr>
              <a:t>Little consideration has been given to how projects are </a:t>
            </a:r>
            <a:r>
              <a:rPr lang="en-GB" sz="2400" b="1" i="1" dirty="0">
                <a:solidFill>
                  <a:schemeClr val="accent2"/>
                </a:solidFill>
                <a:latin typeface="League Spartan" pitchFamily="2" charset="77"/>
              </a:rPr>
              <a:t>procured</a:t>
            </a:r>
            <a:r>
              <a:rPr lang="en-GB" sz="2400" i="1" dirty="0">
                <a:solidFill>
                  <a:schemeClr val="accent1">
                    <a:lumMod val="75000"/>
                  </a:schemeClr>
                </a:solidFill>
                <a:latin typeface="League Spartan" pitchFamily="2" charset="77"/>
              </a:rPr>
              <a:t> or how the </a:t>
            </a:r>
            <a:r>
              <a:rPr lang="en-GB" sz="2400" b="1" i="1" dirty="0">
                <a:solidFill>
                  <a:schemeClr val="accent2"/>
                </a:solidFill>
                <a:latin typeface="League Spartan" pitchFamily="2" charset="77"/>
              </a:rPr>
              <a:t>ICT  technology </a:t>
            </a:r>
            <a:r>
              <a:rPr lang="en-GB" sz="2400" i="1" dirty="0">
                <a:solidFill>
                  <a:schemeClr val="accent1">
                    <a:lumMod val="75000"/>
                  </a:schemeClr>
                </a:solidFill>
                <a:latin typeface="League Spartan" pitchFamily="2" charset="77"/>
              </a:rPr>
              <a:t>within the buildings effect the building's performance.</a:t>
            </a:r>
            <a:endParaRPr kumimoji="0" lang="en-GB" sz="2400" b="1" i="1" u="none" strike="noStrike" kern="1200" cap="none" spc="0" normalizeH="0" baseline="0" noProof="0" dirty="0">
              <a:ln>
                <a:noFill/>
              </a:ln>
              <a:solidFill>
                <a:schemeClr val="accent1">
                  <a:lumMod val="75000"/>
                </a:schemeClr>
              </a:solidFill>
              <a:effectLst/>
              <a:uLnTx/>
              <a:uFillTx/>
              <a:latin typeface="League Spartan" pitchFamily="2" charset="77"/>
            </a:endParaRPr>
          </a:p>
        </p:txBody>
      </p:sp>
    </p:spTree>
    <p:extLst>
      <p:ext uri="{BB962C8B-B14F-4D97-AF65-F5344CB8AC3E}">
        <p14:creationId xmlns:p14="http://schemas.microsoft.com/office/powerpoint/2010/main" val="379309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60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nodeType="afterEffect">
                                  <p:stCondLst>
                                    <p:cond delay="60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500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28331-A7E3-5123-6AA9-74888E17B40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51CD430-73CF-E363-D8E0-8BBB235B704A}"/>
              </a:ext>
            </a:extLst>
          </p:cNvPr>
          <p:cNvSpPr>
            <a:spLocks noGrp="1"/>
          </p:cNvSpPr>
          <p:nvPr>
            <p:ph type="dt" sz="half" idx="10"/>
          </p:nvPr>
        </p:nvSpPr>
        <p:spPr/>
        <p:txBody>
          <a:bodyPr/>
          <a:lstStyle/>
          <a:p>
            <a:fld id="{30D75D96-70FD-452C-824E-21E2B7359A10}" type="datetimeyyyy">
              <a:rPr lang="en-GB" smtClean="0"/>
              <a:t>2025</a:t>
            </a:fld>
            <a:endParaRPr lang="en-GB"/>
          </a:p>
        </p:txBody>
      </p:sp>
      <p:sp>
        <p:nvSpPr>
          <p:cNvPr id="3" name="Text Placeholder 4">
            <a:extLst>
              <a:ext uri="{FF2B5EF4-FFF2-40B4-BE49-F238E27FC236}">
                <a16:creationId xmlns:a16="http://schemas.microsoft.com/office/drawing/2014/main" id="{C897A9F5-567E-9B84-53BC-D61CA9C3EC1F}"/>
              </a:ext>
            </a:extLst>
          </p:cNvPr>
          <p:cNvSpPr>
            <a:spLocks noGrp="1"/>
          </p:cNvSpPr>
          <p:nvPr>
            <p:ph type="body" sz="quarter" idx="12"/>
          </p:nvPr>
        </p:nvSpPr>
        <p:spPr>
          <a:xfrm>
            <a:off x="545592" y="960120"/>
            <a:ext cx="11100816" cy="5173979"/>
          </a:xfrm>
        </p:spPr>
        <p:txBody>
          <a:bodyPr numCol="1"/>
          <a:lstStyle/>
          <a:p>
            <a:pPr>
              <a:spcBef>
                <a:spcPts val="900"/>
              </a:spcBef>
            </a:pPr>
            <a:r>
              <a:rPr lang="en-GB" sz="3200" i="1" dirty="0">
                <a:solidFill>
                  <a:schemeClr val="accent3">
                    <a:lumMod val="60000"/>
                    <a:lumOff val="40000"/>
                  </a:schemeClr>
                </a:solidFill>
              </a:rPr>
              <a:t>Developers: No</a:t>
            </a:r>
          </a:p>
          <a:p>
            <a:r>
              <a:rPr lang="en-GB" sz="2000" i="1" dirty="0">
                <a:solidFill>
                  <a:srgbClr val="AEDBFC"/>
                </a:solidFill>
              </a:rPr>
              <a:t>For projects in Europe we have </a:t>
            </a:r>
            <a:r>
              <a:rPr lang="en-GB" sz="2800" i="1" dirty="0">
                <a:solidFill>
                  <a:schemeClr val="accent2"/>
                </a:solidFill>
              </a:rPr>
              <a:t>no idea which standards or regulations are here to stay </a:t>
            </a:r>
            <a:r>
              <a:rPr lang="en-GB" sz="2000" i="1" dirty="0">
                <a:solidFill>
                  <a:srgbClr val="AEDBFC"/>
                </a:solidFill>
              </a:rPr>
              <a:t>and which are likely to change in the next few years. </a:t>
            </a:r>
          </a:p>
          <a:p>
            <a:r>
              <a:rPr lang="en-GB" sz="2000" i="1" dirty="0">
                <a:solidFill>
                  <a:srgbClr val="AEDBFC"/>
                </a:solidFill>
              </a:rPr>
              <a:t>If our competitors decide to take the risk and ignore a regulation, they could have a competitive advantage!</a:t>
            </a:r>
          </a:p>
          <a:p>
            <a:pPr>
              <a:spcBef>
                <a:spcPts val="900"/>
              </a:spcBef>
            </a:pPr>
            <a:r>
              <a:rPr lang="en-GB" sz="3200" i="1" dirty="0">
                <a:solidFill>
                  <a:schemeClr val="accent3">
                    <a:lumMod val="60000"/>
                    <a:lumOff val="40000"/>
                  </a:schemeClr>
                </a:solidFill>
              </a:rPr>
              <a:t>and, Yes</a:t>
            </a:r>
          </a:p>
          <a:p>
            <a:r>
              <a:rPr lang="en-GB" sz="2000" i="1" dirty="0">
                <a:solidFill>
                  <a:srgbClr val="AEDBFC"/>
                </a:solidFill>
              </a:rPr>
              <a:t>The relaxation of  EU regulations announced in Feb 2025 will assist many businesses in our sector.</a:t>
            </a:r>
          </a:p>
          <a:p>
            <a:r>
              <a:rPr lang="en-GB" sz="2000" i="1" dirty="0">
                <a:solidFill>
                  <a:srgbClr val="AEDBFC"/>
                </a:solidFill>
              </a:rPr>
              <a:t>Guidance and lobbying from the EUDCA, Climate Neutral Data Centre Pact and other trade organisations are helping us navigate the ever-changing political landscape.</a:t>
            </a:r>
          </a:p>
          <a:p>
            <a:r>
              <a:rPr lang="en-GB" sz="2000" i="1" dirty="0">
                <a:solidFill>
                  <a:srgbClr val="AEDBFC"/>
                </a:solidFill>
              </a:rPr>
              <a:t>In the UK the new </a:t>
            </a:r>
            <a:r>
              <a:rPr lang="en-GB" sz="2000" i="1" u="sng" dirty="0">
                <a:solidFill>
                  <a:srgbClr val="AEDBFC"/>
                </a:solidFill>
              </a:rPr>
              <a:t>Climate Change Agreement </a:t>
            </a:r>
            <a:r>
              <a:rPr lang="en-GB" sz="2000" i="1" dirty="0">
                <a:solidFill>
                  <a:srgbClr val="AEDBFC"/>
                </a:solidFill>
              </a:rPr>
              <a:t>incentive scheme could help the sector reduce energy costs from reduced </a:t>
            </a:r>
            <a:r>
              <a:rPr lang="en-GB" sz="2000" i="1" u="sng" dirty="0">
                <a:solidFill>
                  <a:srgbClr val="AEDBFC"/>
                </a:solidFill>
              </a:rPr>
              <a:t>Climate Chance Levy </a:t>
            </a:r>
            <a:r>
              <a:rPr lang="en-GB" sz="2000" i="1" dirty="0">
                <a:solidFill>
                  <a:srgbClr val="AEDBFC"/>
                </a:solidFill>
              </a:rPr>
              <a:t>payments from 2026 onwards. </a:t>
            </a:r>
          </a:p>
        </p:txBody>
      </p:sp>
      <p:sp>
        <p:nvSpPr>
          <p:cNvPr id="4" name="TextBox 3">
            <a:extLst>
              <a:ext uri="{FF2B5EF4-FFF2-40B4-BE49-F238E27FC236}">
                <a16:creationId xmlns:a16="http://schemas.microsoft.com/office/drawing/2014/main" id="{72902D63-C9D6-3F99-456A-23A683B1A9A0}"/>
              </a:ext>
            </a:extLst>
          </p:cNvPr>
          <p:cNvSpPr txBox="1"/>
          <p:nvPr/>
        </p:nvSpPr>
        <p:spPr>
          <a:xfrm>
            <a:off x="1145748" y="227149"/>
            <a:ext cx="10046807" cy="54252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b="1" i="1" dirty="0">
                <a:solidFill>
                  <a:schemeClr val="accent1">
                    <a:lumMod val="75000"/>
                  </a:schemeClr>
                </a:solidFill>
                <a:latin typeface="League Spartan" pitchFamily="2" charset="77"/>
              </a:rPr>
              <a:t>Are current regulations &amp; guides fit for purpose? </a:t>
            </a:r>
          </a:p>
        </p:txBody>
      </p:sp>
    </p:spTree>
    <p:extLst>
      <p:ext uri="{BB962C8B-B14F-4D97-AF65-F5344CB8AC3E}">
        <p14:creationId xmlns:p14="http://schemas.microsoft.com/office/powerpoint/2010/main" val="18449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5000"/>
                            </p:stCondLst>
                            <p:childTnLst>
                              <p:par>
                                <p:cTn id="15" presetID="1" presetClass="entr" presetSubtype="0" fill="hold" nodeType="afterEffect">
                                  <p:stCondLst>
                                    <p:cond delay="5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200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300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400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0602-AF7D-D216-2DCA-1CC075DA0B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E7AA82-53D6-D027-41E0-7BAC9B883B6A}"/>
              </a:ext>
            </a:extLst>
          </p:cNvPr>
          <p:cNvPicPr>
            <a:picLocks noChangeAspect="1"/>
          </p:cNvPicPr>
          <p:nvPr/>
        </p:nvPicPr>
        <p:blipFill>
          <a:blip r:embed="rId3" cstate="screen">
            <a:extLst>
              <a:ext uri="{28A0092B-C50C-407E-A947-70E740481C1C}">
                <a14:useLocalDpi xmlns:a14="http://schemas.microsoft.com/office/drawing/2010/main"/>
              </a:ext>
            </a:extLst>
          </a:blip>
          <a:srcRect r="-4095" b="-4003"/>
          <a:stretch/>
        </p:blipFill>
        <p:spPr>
          <a:xfrm>
            <a:off x="3367693" y="1030514"/>
            <a:ext cx="6255277" cy="5297715"/>
          </a:xfrm>
          <a:prstGeom prst="rect">
            <a:avLst/>
          </a:prstGeom>
        </p:spPr>
      </p:pic>
      <p:sp>
        <p:nvSpPr>
          <p:cNvPr id="20" name="Date Placeholder 1">
            <a:extLst>
              <a:ext uri="{FF2B5EF4-FFF2-40B4-BE49-F238E27FC236}">
                <a16:creationId xmlns:a16="http://schemas.microsoft.com/office/drawing/2014/main" id="{D48C2A92-1650-399E-67FD-BDDE157DDA3C}"/>
              </a:ext>
            </a:extLst>
          </p:cNvPr>
          <p:cNvSpPr>
            <a:spLocks noGrp="1"/>
          </p:cNvSpPr>
          <p:nvPr>
            <p:ph type="dt" sz="half" idx="10"/>
          </p:nvPr>
        </p:nvSpPr>
        <p:spPr/>
        <p:txBody>
          <a:bodyPr/>
          <a:lstStyle/>
          <a:p>
            <a:fld id="{797D18C4-215F-4043-9BBB-E7514C21CA66}" type="datetimeyyyy">
              <a:rPr lang="en-GB" smtClean="0"/>
              <a:t>2025</a:t>
            </a:fld>
            <a:endParaRPr lang="en-GB"/>
          </a:p>
        </p:txBody>
      </p:sp>
    </p:spTree>
    <p:extLst>
      <p:ext uri="{BB962C8B-B14F-4D97-AF65-F5344CB8AC3E}">
        <p14:creationId xmlns:p14="http://schemas.microsoft.com/office/powerpoint/2010/main" val="3855355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79D95-4A36-5A21-984F-C304604F37D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6F4CB76-F75A-8CC4-7D81-35B860688116}"/>
              </a:ext>
            </a:extLst>
          </p:cNvPr>
          <p:cNvSpPr>
            <a:spLocks noGrp="1"/>
          </p:cNvSpPr>
          <p:nvPr>
            <p:ph type="dt" sz="half" idx="10"/>
          </p:nvPr>
        </p:nvSpPr>
        <p:spPr/>
        <p:txBody>
          <a:bodyPr/>
          <a:lstStyle/>
          <a:p>
            <a:fld id="{30D75D96-70FD-452C-824E-21E2B7359A10}" type="datetimeyyyy">
              <a:rPr lang="en-GB" smtClean="0"/>
              <a:t>2025</a:t>
            </a:fld>
            <a:endParaRPr lang="en-GB"/>
          </a:p>
        </p:txBody>
      </p:sp>
      <p:sp>
        <p:nvSpPr>
          <p:cNvPr id="3" name="Text Placeholder 4">
            <a:extLst>
              <a:ext uri="{FF2B5EF4-FFF2-40B4-BE49-F238E27FC236}">
                <a16:creationId xmlns:a16="http://schemas.microsoft.com/office/drawing/2014/main" id="{D2493906-6A29-6593-7BEE-E44410D2E741}"/>
              </a:ext>
            </a:extLst>
          </p:cNvPr>
          <p:cNvSpPr>
            <a:spLocks noGrp="1"/>
          </p:cNvSpPr>
          <p:nvPr>
            <p:ph type="body" sz="quarter" idx="12"/>
          </p:nvPr>
        </p:nvSpPr>
        <p:spPr>
          <a:xfrm>
            <a:off x="254834" y="979971"/>
            <a:ext cx="11595790" cy="5173979"/>
          </a:xfrm>
        </p:spPr>
        <p:txBody>
          <a:bodyPr numCol="1"/>
          <a:lstStyle/>
          <a:p>
            <a:pPr>
              <a:spcBef>
                <a:spcPts val="900"/>
              </a:spcBef>
            </a:pPr>
            <a:r>
              <a:rPr lang="en-GB" sz="3200" i="1" dirty="0">
                <a:solidFill>
                  <a:schemeClr val="accent3">
                    <a:lumMod val="60000"/>
                    <a:lumOff val="40000"/>
                  </a:schemeClr>
                </a:solidFill>
              </a:rPr>
              <a:t>Designers: Yes</a:t>
            </a:r>
          </a:p>
          <a:p>
            <a:r>
              <a:rPr lang="en-GB" sz="2000" i="1" dirty="0">
                <a:solidFill>
                  <a:srgbClr val="AEDBFC"/>
                </a:solidFill>
              </a:rPr>
              <a:t>We have </a:t>
            </a:r>
            <a:r>
              <a:rPr lang="en-GB" sz="2400" i="1" dirty="0">
                <a:solidFill>
                  <a:schemeClr val="accent2"/>
                </a:solidFill>
              </a:rPr>
              <a:t>specific efficiency targets</a:t>
            </a:r>
            <a:r>
              <a:rPr lang="en-GB" sz="2000" i="1" dirty="0">
                <a:solidFill>
                  <a:srgbClr val="AEDBFC"/>
                </a:solidFill>
              </a:rPr>
              <a:t>, design limits for PUE/WUE/CUE, KPIs and metering requirements.</a:t>
            </a:r>
          </a:p>
          <a:p>
            <a:r>
              <a:rPr lang="en-GB" sz="2000" i="1" dirty="0">
                <a:solidFill>
                  <a:srgbClr val="AEDBFC"/>
                </a:solidFill>
              </a:rPr>
              <a:t>We can design to these and advise clients on site </a:t>
            </a:r>
            <a:r>
              <a:rPr lang="en-GB" sz="2400" i="1" dirty="0">
                <a:solidFill>
                  <a:schemeClr val="accent2"/>
                </a:solidFill>
              </a:rPr>
              <a:t>due diligence and systems design</a:t>
            </a:r>
            <a:r>
              <a:rPr lang="en-GB" sz="2000" i="1" dirty="0">
                <a:solidFill>
                  <a:srgbClr val="AEDBFC"/>
                </a:solidFill>
              </a:rPr>
              <a:t>.</a:t>
            </a:r>
          </a:p>
          <a:p>
            <a:r>
              <a:rPr lang="en-GB" sz="2000" i="1" dirty="0">
                <a:solidFill>
                  <a:srgbClr val="AEDBFC"/>
                </a:solidFill>
              </a:rPr>
              <a:t> The efficiency targets are </a:t>
            </a:r>
            <a:r>
              <a:rPr lang="en-GB" sz="2400" i="1" dirty="0">
                <a:solidFill>
                  <a:schemeClr val="accent2"/>
                </a:solidFill>
              </a:rPr>
              <a:t>technically feasible </a:t>
            </a:r>
            <a:r>
              <a:rPr lang="en-GB" sz="2000" i="1" dirty="0">
                <a:solidFill>
                  <a:srgbClr val="AEDBFC"/>
                </a:solidFill>
              </a:rPr>
              <a:t>but are </a:t>
            </a:r>
            <a:r>
              <a:rPr lang="en-GB" sz="2400" i="1" dirty="0">
                <a:solidFill>
                  <a:schemeClr val="accent2"/>
                </a:solidFill>
              </a:rPr>
              <a:t>marginalising</a:t>
            </a:r>
            <a:r>
              <a:rPr lang="en-GB" sz="2800" i="1" dirty="0">
                <a:solidFill>
                  <a:schemeClr val="accent2"/>
                </a:solidFill>
              </a:rPr>
              <a:t> </a:t>
            </a:r>
            <a:r>
              <a:rPr lang="en-GB" sz="2000" i="1" dirty="0">
                <a:solidFill>
                  <a:srgbClr val="AEDBFC"/>
                </a:solidFill>
              </a:rPr>
              <a:t>solutions in </a:t>
            </a:r>
            <a:r>
              <a:rPr lang="en-GB" sz="2400" i="1" dirty="0">
                <a:solidFill>
                  <a:schemeClr val="accent2"/>
                </a:solidFill>
              </a:rPr>
              <a:t>some regions. </a:t>
            </a:r>
            <a:endParaRPr lang="en-GB" sz="2800" i="1" dirty="0">
              <a:solidFill>
                <a:schemeClr val="accent2"/>
              </a:solidFill>
            </a:endParaRPr>
          </a:p>
          <a:p>
            <a:r>
              <a:rPr lang="en-GB" sz="2000" i="1" dirty="0">
                <a:solidFill>
                  <a:srgbClr val="AEDBFC"/>
                </a:solidFill>
              </a:rPr>
              <a:t>Groups like the ASHRAE (T9.9), UK NZ BS, the ASHRAE DCSIG and CIBSE DCSIG can help our sector grow sustainability</a:t>
            </a:r>
          </a:p>
          <a:p>
            <a:pPr>
              <a:spcBef>
                <a:spcPts val="900"/>
              </a:spcBef>
            </a:pPr>
            <a:r>
              <a:rPr lang="en-GB" sz="3200" i="1" dirty="0">
                <a:solidFill>
                  <a:schemeClr val="accent3">
                    <a:lumMod val="60000"/>
                    <a:lumOff val="40000"/>
                  </a:schemeClr>
                </a:solidFill>
              </a:rPr>
              <a:t>and, No</a:t>
            </a:r>
          </a:p>
          <a:p>
            <a:r>
              <a:rPr lang="en-GB" sz="2000" i="1" dirty="0">
                <a:solidFill>
                  <a:srgbClr val="AEDBFC"/>
                </a:solidFill>
              </a:rPr>
              <a:t>A </a:t>
            </a:r>
            <a:r>
              <a:rPr lang="en-GB" sz="2400" i="1" dirty="0">
                <a:solidFill>
                  <a:schemeClr val="accent2"/>
                </a:solidFill>
              </a:rPr>
              <a:t>1.2 PUE </a:t>
            </a:r>
            <a:r>
              <a:rPr lang="en-GB" sz="2000" i="1" dirty="0">
                <a:solidFill>
                  <a:srgbClr val="AEDBFC"/>
                </a:solidFill>
              </a:rPr>
              <a:t>(annualised) </a:t>
            </a:r>
            <a:r>
              <a:rPr lang="en-GB" sz="2400" i="1" dirty="0">
                <a:solidFill>
                  <a:schemeClr val="accent2"/>
                </a:solidFill>
              </a:rPr>
              <a:t>without adequate water </a:t>
            </a:r>
            <a:r>
              <a:rPr lang="en-GB" sz="2000" i="1" dirty="0">
                <a:solidFill>
                  <a:srgbClr val="AEDBFC"/>
                </a:solidFill>
              </a:rPr>
              <a:t>is </a:t>
            </a:r>
            <a:r>
              <a:rPr lang="en-GB" sz="2400" i="1" dirty="0">
                <a:solidFill>
                  <a:schemeClr val="accent2"/>
                </a:solidFill>
              </a:rPr>
              <a:t>not feasible </a:t>
            </a:r>
            <a:r>
              <a:rPr lang="en-GB" sz="2000" i="1" dirty="0">
                <a:solidFill>
                  <a:srgbClr val="AEDBFC"/>
                </a:solidFill>
              </a:rPr>
              <a:t>in many locations! </a:t>
            </a:r>
          </a:p>
          <a:p>
            <a:r>
              <a:rPr lang="en-GB" sz="2000" i="1" dirty="0">
                <a:solidFill>
                  <a:srgbClr val="AEDBFC"/>
                </a:solidFill>
              </a:rPr>
              <a:t>Regulations do not address Waste heat reuse, Grid connections, Planning requirements etc</a:t>
            </a:r>
          </a:p>
          <a:p>
            <a:r>
              <a:rPr lang="en-GB" sz="2000" i="1" dirty="0">
                <a:solidFill>
                  <a:srgbClr val="AEDBFC"/>
                </a:solidFill>
              </a:rPr>
              <a:t>Still using outdated procurement &amp; delivery structures borrowed from the construction sector. </a:t>
            </a:r>
            <a:endParaRPr lang="en-GB" sz="3200" i="1" dirty="0">
              <a:solidFill>
                <a:schemeClr val="accent6">
                  <a:lumMod val="50000"/>
                  <a:lumOff val="50000"/>
                </a:schemeClr>
              </a:solidFill>
            </a:endParaRPr>
          </a:p>
        </p:txBody>
      </p:sp>
      <p:sp>
        <p:nvSpPr>
          <p:cNvPr id="4" name="TextBox 3">
            <a:extLst>
              <a:ext uri="{FF2B5EF4-FFF2-40B4-BE49-F238E27FC236}">
                <a16:creationId xmlns:a16="http://schemas.microsoft.com/office/drawing/2014/main" id="{CCD382F7-25BC-D3D7-CF4C-F474E56B893C}"/>
              </a:ext>
            </a:extLst>
          </p:cNvPr>
          <p:cNvSpPr txBox="1"/>
          <p:nvPr/>
        </p:nvSpPr>
        <p:spPr>
          <a:xfrm>
            <a:off x="1145748" y="227149"/>
            <a:ext cx="10046807" cy="54252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b="1" i="1" dirty="0">
                <a:solidFill>
                  <a:schemeClr val="accent1">
                    <a:lumMod val="75000"/>
                  </a:schemeClr>
                </a:solidFill>
                <a:latin typeface="League Spartan" pitchFamily="2" charset="77"/>
              </a:rPr>
              <a:t>Are current regulations &amp; guides fit for purpose? </a:t>
            </a:r>
          </a:p>
        </p:txBody>
      </p:sp>
    </p:spTree>
    <p:extLst>
      <p:ext uri="{BB962C8B-B14F-4D97-AF65-F5344CB8AC3E}">
        <p14:creationId xmlns:p14="http://schemas.microsoft.com/office/powerpoint/2010/main" val="25640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3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3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3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11000"/>
                            </p:stCondLst>
                            <p:childTnLst>
                              <p:par>
                                <p:cTn id="20" presetID="1" presetClass="entr" presetSubtype="0" fill="hold" nodeType="afterEffect">
                                  <p:stCondLst>
                                    <p:cond delay="300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400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par>
                          <p:cTn id="29" fill="hold">
                            <p:stCondLst>
                              <p:cond delay="4000"/>
                            </p:stCondLst>
                            <p:childTnLst>
                              <p:par>
                                <p:cTn id="30" presetID="1" presetClass="entr" presetSubtype="0" fill="hold" nodeType="afterEffect">
                                  <p:stCondLst>
                                    <p:cond delay="400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par>
                          <p:cTn id="32" fill="hold">
                            <p:stCondLst>
                              <p:cond delay="8000"/>
                            </p:stCondLst>
                            <p:childTnLst>
                              <p:par>
                                <p:cTn id="33" presetID="1" presetClass="entr" presetSubtype="0" fill="hold" nodeType="afterEffect">
                                  <p:stCondLst>
                                    <p:cond delay="400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23D002-E5A0-6662-36B1-500CCC5BDD6C}"/>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3" name="Text Placeholder 2">
            <a:extLst>
              <a:ext uri="{FF2B5EF4-FFF2-40B4-BE49-F238E27FC236}">
                <a16:creationId xmlns:a16="http://schemas.microsoft.com/office/drawing/2014/main" id="{AE1E60F5-C66F-36C3-987D-C8A5557EFA96}"/>
              </a:ext>
            </a:extLst>
          </p:cNvPr>
          <p:cNvSpPr>
            <a:spLocks noGrp="1"/>
          </p:cNvSpPr>
          <p:nvPr>
            <p:ph type="body" sz="quarter" idx="12"/>
          </p:nvPr>
        </p:nvSpPr>
        <p:spPr>
          <a:xfrm>
            <a:off x="467868" y="1104116"/>
            <a:ext cx="11256264" cy="4649767"/>
          </a:xfrm>
        </p:spPr>
        <p:txBody>
          <a:bodyPr/>
          <a:lstStyle/>
          <a:p>
            <a:r>
              <a:rPr lang="en-GB" sz="3200" i="1" dirty="0">
                <a:solidFill>
                  <a:schemeClr val="accent1">
                    <a:lumMod val="75000"/>
                  </a:schemeClr>
                </a:solidFill>
              </a:rPr>
              <a:t>International &amp; National v’s Regional &amp; Local?</a:t>
            </a:r>
          </a:p>
          <a:p>
            <a:endParaRPr lang="en-GB" sz="2000" i="1" dirty="0">
              <a:solidFill>
                <a:srgbClr val="AEDBFC"/>
              </a:solidFill>
            </a:endParaRPr>
          </a:p>
          <a:p>
            <a:r>
              <a:rPr lang="en-GB" sz="2000" i="1" dirty="0">
                <a:solidFill>
                  <a:srgbClr val="AEDBFC"/>
                </a:solidFill>
              </a:rPr>
              <a:t>There are rules and regulations coming from all angles! International, national, regionals and local. </a:t>
            </a:r>
          </a:p>
          <a:p>
            <a:r>
              <a:rPr lang="en-GB" sz="2000" i="1" dirty="0">
                <a:solidFill>
                  <a:srgbClr val="AEDBFC"/>
                </a:solidFill>
              </a:rPr>
              <a:t>International and national policies broadly support sector growth (economic growth &amp; investment) and local policies react to voter considerations (Environment and community) requiring differing levels of EIA/EMISSIONS/BREEAM/LEED etc. </a:t>
            </a:r>
          </a:p>
          <a:p>
            <a:endParaRPr lang="en-GB" sz="2000" i="1" dirty="0">
              <a:solidFill>
                <a:srgbClr val="AEDBFC"/>
              </a:solidFill>
            </a:endParaRPr>
          </a:p>
          <a:p>
            <a:r>
              <a:rPr lang="en-GB" sz="2000" i="1" dirty="0">
                <a:solidFill>
                  <a:srgbClr val="AEDBFC"/>
                </a:solidFill>
              </a:rPr>
              <a:t>It is not clear which we should be paying attention to.</a:t>
            </a:r>
          </a:p>
          <a:p>
            <a:r>
              <a:rPr lang="en-GB" sz="2000" i="1" dirty="0">
                <a:solidFill>
                  <a:srgbClr val="AEDBFC"/>
                </a:solidFill>
              </a:rPr>
              <a:t>Who has the time to check them all?</a:t>
            </a:r>
          </a:p>
          <a:p>
            <a:r>
              <a:rPr lang="en-GB" sz="2000" i="1" dirty="0">
                <a:solidFill>
                  <a:srgbClr val="AEDBFC"/>
                </a:solidFill>
              </a:rPr>
              <a:t>It is like wading through treacle.</a:t>
            </a:r>
          </a:p>
          <a:p>
            <a:endParaRPr lang="en-GB" sz="2000" i="1" dirty="0">
              <a:solidFill>
                <a:srgbClr val="AEDBFC"/>
              </a:solidFill>
            </a:endParaRPr>
          </a:p>
          <a:p>
            <a:r>
              <a:rPr lang="en-GB" sz="3200" i="1" dirty="0">
                <a:solidFill>
                  <a:schemeClr val="accent1">
                    <a:lumMod val="75000"/>
                  </a:schemeClr>
                </a:solidFill>
              </a:rPr>
              <a:t>We have too many ingredients. </a:t>
            </a:r>
          </a:p>
          <a:p>
            <a:endParaRPr lang="en-GB" sz="2400" dirty="0"/>
          </a:p>
        </p:txBody>
      </p:sp>
    </p:spTree>
    <p:extLst>
      <p:ext uri="{BB962C8B-B14F-4D97-AF65-F5344CB8AC3E}">
        <p14:creationId xmlns:p14="http://schemas.microsoft.com/office/powerpoint/2010/main" val="4175387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D460-5B92-7C40-3A46-D839276E167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6AA7432-434D-FA45-74EC-9378D024B124}"/>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3" name="Text Placeholder 2">
            <a:extLst>
              <a:ext uri="{FF2B5EF4-FFF2-40B4-BE49-F238E27FC236}">
                <a16:creationId xmlns:a16="http://schemas.microsoft.com/office/drawing/2014/main" id="{0A5D8BD4-609B-3139-40F2-EE1C3637A95C}"/>
              </a:ext>
            </a:extLst>
          </p:cNvPr>
          <p:cNvSpPr>
            <a:spLocks noGrp="1"/>
          </p:cNvSpPr>
          <p:nvPr>
            <p:ph type="body" sz="quarter" idx="12"/>
          </p:nvPr>
        </p:nvSpPr>
        <p:spPr>
          <a:xfrm>
            <a:off x="473456" y="1796753"/>
            <a:ext cx="11245088" cy="3264493"/>
          </a:xfrm>
        </p:spPr>
        <p:txBody>
          <a:bodyPr/>
          <a:lstStyle/>
          <a:p>
            <a:r>
              <a:rPr lang="en-GB" sz="3200" i="1" dirty="0">
                <a:solidFill>
                  <a:schemeClr val="accent1">
                    <a:lumMod val="75000"/>
                  </a:schemeClr>
                </a:solidFill>
              </a:rPr>
              <a:t>One size does not fit all.</a:t>
            </a:r>
          </a:p>
          <a:p>
            <a:endParaRPr lang="en-GB" sz="3200" i="1" dirty="0">
              <a:solidFill>
                <a:schemeClr val="accent1">
                  <a:lumMod val="75000"/>
                </a:schemeClr>
              </a:solidFill>
            </a:endParaRPr>
          </a:p>
          <a:p>
            <a:r>
              <a:rPr lang="en-GB" sz="2000" i="1" dirty="0">
                <a:solidFill>
                  <a:srgbClr val="AEDBFC"/>
                </a:solidFill>
              </a:rPr>
              <a:t>Early regulations &amp; guides where ‘one size fits all’ reaction to the demands of the prevalent ICT technologies.</a:t>
            </a:r>
          </a:p>
          <a:p>
            <a:r>
              <a:rPr lang="en-GB" sz="2000" i="1" dirty="0">
                <a:solidFill>
                  <a:srgbClr val="AEDBFC"/>
                </a:solidFill>
              </a:rPr>
              <a:t> These aimed to look after the humans servicing the ICT as much as looking after the ICT itself.</a:t>
            </a:r>
          </a:p>
          <a:p>
            <a:r>
              <a:rPr lang="en-GB" sz="2000" i="1" dirty="0">
                <a:solidFill>
                  <a:srgbClr val="AEDBFC"/>
                </a:solidFill>
              </a:rPr>
              <a:t> (Human scale, building regulations)</a:t>
            </a:r>
          </a:p>
          <a:p>
            <a:endParaRPr lang="en-GB" sz="2000" i="1" dirty="0">
              <a:solidFill>
                <a:srgbClr val="AEDBFC"/>
              </a:solidFill>
            </a:endParaRPr>
          </a:p>
          <a:p>
            <a:r>
              <a:rPr lang="en-GB" sz="2000" i="1" dirty="0">
                <a:solidFill>
                  <a:srgbClr val="AEDBFC"/>
                </a:solidFill>
              </a:rPr>
              <a:t>Later regulations looked to standardise the approach to DCs as businesses morphed into multinational conglomerates. </a:t>
            </a:r>
          </a:p>
          <a:p>
            <a:r>
              <a:rPr lang="en-GB" sz="2000" i="1" dirty="0">
                <a:solidFill>
                  <a:srgbClr val="AEDBFC"/>
                </a:solidFill>
              </a:rPr>
              <a:t>(The birth of the BOD approach)</a:t>
            </a:r>
          </a:p>
          <a:p>
            <a:r>
              <a:rPr lang="en-GB" sz="2000" i="1" dirty="0">
                <a:solidFill>
                  <a:srgbClr val="AEDBFC"/>
                </a:solidFill>
              </a:rPr>
              <a:t>But the regulators caught up! The second generations of guides and regulations aiming to increase efficiency, reduce energy consumption and carbon usage and increase reporting. National governing bodies driven by the voting public have swung from being pro sustainability to being pro business, aimed to control the growth of the sector. </a:t>
            </a:r>
          </a:p>
        </p:txBody>
      </p:sp>
    </p:spTree>
    <p:extLst>
      <p:ext uri="{BB962C8B-B14F-4D97-AF65-F5344CB8AC3E}">
        <p14:creationId xmlns:p14="http://schemas.microsoft.com/office/powerpoint/2010/main" val="35935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80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8000"/>
                            </p:stCondLst>
                            <p:childTnLst>
                              <p:par>
                                <p:cTn id="23" presetID="1" presetClass="entr" presetSubtype="0" fill="hold" nodeType="afterEffect">
                                  <p:stCondLst>
                                    <p:cond delay="80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par>
                          <p:cTn id="25" fill="hold">
                            <p:stCondLst>
                              <p:cond delay="16000"/>
                            </p:stCondLst>
                            <p:childTnLst>
                              <p:par>
                                <p:cTn id="26" presetID="1" presetClass="entr" presetSubtype="0" fill="hold" nodeType="afterEffect">
                                  <p:stCondLst>
                                    <p:cond delay="800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F6DFD-1321-6E0C-D3B0-507E303AAD9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7D82C29-92D8-A18F-8E0E-384DA66AB50B}"/>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3" name="Text Placeholder 2">
            <a:extLst>
              <a:ext uri="{FF2B5EF4-FFF2-40B4-BE49-F238E27FC236}">
                <a16:creationId xmlns:a16="http://schemas.microsoft.com/office/drawing/2014/main" id="{8167B22F-9530-53FE-19A6-EEDDAFEA7E45}"/>
              </a:ext>
            </a:extLst>
          </p:cNvPr>
          <p:cNvSpPr>
            <a:spLocks noGrp="1"/>
          </p:cNvSpPr>
          <p:nvPr>
            <p:ph type="body" sz="quarter" idx="12"/>
          </p:nvPr>
        </p:nvSpPr>
        <p:spPr>
          <a:xfrm>
            <a:off x="812800" y="1796754"/>
            <a:ext cx="10871200" cy="3264493"/>
          </a:xfrm>
        </p:spPr>
        <p:txBody>
          <a:bodyPr/>
          <a:lstStyle/>
          <a:p>
            <a:r>
              <a:rPr lang="en-GB" sz="2000" i="1" dirty="0">
                <a:solidFill>
                  <a:srgbClr val="AEDBFC"/>
                </a:solidFill>
              </a:rPr>
              <a:t>Then the technology jumped ahead. </a:t>
            </a:r>
          </a:p>
          <a:p>
            <a:r>
              <a:rPr lang="en-GB" sz="2000" i="1" dirty="0">
                <a:solidFill>
                  <a:srgbClr val="AEDBFC"/>
                </a:solidFill>
              </a:rPr>
              <a:t>The DCs we are building today have little in common to the IT Cupboards we used to call data centres. </a:t>
            </a:r>
          </a:p>
          <a:p>
            <a:r>
              <a:rPr lang="en-GB" sz="2000" i="1" dirty="0">
                <a:solidFill>
                  <a:srgbClr val="AEDBFC"/>
                </a:solidFill>
              </a:rPr>
              <a:t>Meanwhile, regulators are scrambling to catch up, chasing down the positive potential in the industry opening the door as wide as they dare without inviting the destruction of the environment and power infrastructure. </a:t>
            </a:r>
          </a:p>
          <a:p>
            <a:r>
              <a:rPr lang="en-GB" sz="2000" i="1" dirty="0">
                <a:solidFill>
                  <a:srgbClr val="AEDBFC"/>
                </a:solidFill>
              </a:rPr>
              <a:t>The gap between national government policies chasing sector growth and local NIMBY concerns means DCs are now, more constrained by hyper local influence. </a:t>
            </a:r>
          </a:p>
        </p:txBody>
      </p:sp>
    </p:spTree>
    <p:extLst>
      <p:ext uri="{BB962C8B-B14F-4D97-AF65-F5344CB8AC3E}">
        <p14:creationId xmlns:p14="http://schemas.microsoft.com/office/powerpoint/2010/main" val="8718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8000"/>
                            </p:stCondLst>
                            <p:childTnLst>
                              <p:par>
                                <p:cTn id="11" presetID="1" presetClass="entr" presetSubtype="0" fill="hold" nodeType="afterEffect">
                                  <p:stCondLst>
                                    <p:cond delay="8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6000"/>
                            </p:stCondLst>
                            <p:childTnLst>
                              <p:par>
                                <p:cTn id="14" presetID="1" presetClass="entr" presetSubtype="0" fill="hold" nodeType="afterEffect">
                                  <p:stCondLst>
                                    <p:cond delay="8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a:extLst>
            <a:ext uri="{FF2B5EF4-FFF2-40B4-BE49-F238E27FC236}">
              <a16:creationId xmlns:a16="http://schemas.microsoft.com/office/drawing/2014/main" id="{8578D3B2-DB4B-1D0F-AF87-AC9EA9EE51A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F777EA4-1226-FCA2-F1AC-ADD6B4550AF9}"/>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3" name="Text Placeholder 2">
            <a:extLst>
              <a:ext uri="{FF2B5EF4-FFF2-40B4-BE49-F238E27FC236}">
                <a16:creationId xmlns:a16="http://schemas.microsoft.com/office/drawing/2014/main" id="{012551CF-A1DA-3829-FDBA-31BEFA6908AA}"/>
              </a:ext>
            </a:extLst>
          </p:cNvPr>
          <p:cNvSpPr>
            <a:spLocks noGrp="1"/>
          </p:cNvSpPr>
          <p:nvPr>
            <p:ph type="body" sz="quarter" idx="12"/>
          </p:nvPr>
        </p:nvSpPr>
        <p:spPr>
          <a:xfrm>
            <a:off x="812800" y="1796754"/>
            <a:ext cx="10871200" cy="3264493"/>
          </a:xfrm>
        </p:spPr>
        <p:txBody>
          <a:bodyPr/>
          <a:lstStyle/>
          <a:p>
            <a:r>
              <a:rPr lang="en-GB" dirty="0"/>
              <a:t>Conclusion:</a:t>
            </a:r>
            <a:endParaRPr lang="en-GB" sz="2800" dirty="0"/>
          </a:p>
          <a:p>
            <a:r>
              <a:rPr lang="en-GB" sz="2400" i="1" dirty="0">
                <a:solidFill>
                  <a:srgbClr val="AEDBFC"/>
                </a:solidFill>
              </a:rPr>
              <a:t>The</a:t>
            </a:r>
            <a:r>
              <a:rPr lang="en-GB" sz="3200" dirty="0"/>
              <a:t> </a:t>
            </a:r>
            <a:r>
              <a:rPr lang="en-GB" sz="2400" i="1" dirty="0">
                <a:solidFill>
                  <a:srgbClr val="AEDBFC"/>
                </a:solidFill>
              </a:rPr>
              <a:t>gap between national government policies which is supporting sector growth and local NIMBY concerns means DCs are more constrained by local influence than ever before.</a:t>
            </a:r>
          </a:p>
          <a:p>
            <a:endParaRPr lang="en-GB" sz="2400" i="1" dirty="0">
              <a:solidFill>
                <a:srgbClr val="AEDBFC"/>
              </a:solidFill>
            </a:endParaRPr>
          </a:p>
          <a:p>
            <a:r>
              <a:rPr lang="en-GB" sz="2400" i="1" dirty="0">
                <a:solidFill>
                  <a:srgbClr val="AEDBFC"/>
                </a:solidFill>
              </a:rPr>
              <a:t>Country by Country, region by region, site by site, </a:t>
            </a:r>
          </a:p>
          <a:p>
            <a:r>
              <a:rPr lang="en-GB" sz="2400" i="1" dirty="0">
                <a:solidFill>
                  <a:srgbClr val="AEDBFC"/>
                </a:solidFill>
              </a:rPr>
              <a:t>One size does not fit all. </a:t>
            </a:r>
          </a:p>
          <a:p>
            <a:r>
              <a:rPr lang="en-GB" sz="2400" i="1" dirty="0">
                <a:solidFill>
                  <a:srgbClr val="AEDBFC"/>
                </a:solidFill>
              </a:rPr>
              <a:t>Any neither do most BODs</a:t>
            </a:r>
          </a:p>
          <a:p>
            <a:endParaRPr lang="en-GB" sz="2000" i="1" dirty="0">
              <a:solidFill>
                <a:srgbClr val="AEDBFC"/>
              </a:solidFill>
            </a:endParaRPr>
          </a:p>
        </p:txBody>
      </p:sp>
    </p:spTree>
    <p:extLst>
      <p:ext uri="{BB962C8B-B14F-4D97-AF65-F5344CB8AC3E}">
        <p14:creationId xmlns:p14="http://schemas.microsoft.com/office/powerpoint/2010/main" val="91189790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91E25-5CED-5F8B-95FF-24B4D4F210A7}"/>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3" name="Text Placeholder 2">
            <a:extLst>
              <a:ext uri="{FF2B5EF4-FFF2-40B4-BE49-F238E27FC236}">
                <a16:creationId xmlns:a16="http://schemas.microsoft.com/office/drawing/2014/main" id="{A1EFD200-6552-5919-F8CE-781D057AC8A1}"/>
              </a:ext>
            </a:extLst>
          </p:cNvPr>
          <p:cNvSpPr>
            <a:spLocks noGrp="1"/>
          </p:cNvSpPr>
          <p:nvPr>
            <p:ph type="body" sz="quarter" idx="12"/>
          </p:nvPr>
        </p:nvSpPr>
        <p:spPr/>
        <p:txBody>
          <a:bodyPr/>
          <a:lstStyle/>
          <a:p>
            <a:r>
              <a:rPr lang="en-GB" dirty="0"/>
              <a:t>Shameless Plug:</a:t>
            </a:r>
          </a:p>
          <a:p>
            <a:r>
              <a:rPr lang="en-GB" dirty="0"/>
              <a:t>UK Net Zero Building Standard</a:t>
            </a:r>
          </a:p>
        </p:txBody>
      </p:sp>
    </p:spTree>
    <p:extLst>
      <p:ext uri="{BB962C8B-B14F-4D97-AF65-F5344CB8AC3E}">
        <p14:creationId xmlns:p14="http://schemas.microsoft.com/office/powerpoint/2010/main" val="2770947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C9B293-FF2E-D688-B17A-E3384A66775F}"/>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3" name="Text Placeholder 2">
            <a:extLst>
              <a:ext uri="{FF2B5EF4-FFF2-40B4-BE49-F238E27FC236}">
                <a16:creationId xmlns:a16="http://schemas.microsoft.com/office/drawing/2014/main" id="{B5457966-3A67-0564-5275-9E5B51203264}"/>
              </a:ext>
            </a:extLst>
          </p:cNvPr>
          <p:cNvSpPr>
            <a:spLocks noGrp="1"/>
          </p:cNvSpPr>
          <p:nvPr>
            <p:ph type="body" sz="quarter" idx="12"/>
          </p:nvPr>
        </p:nvSpPr>
        <p:spPr/>
        <p:txBody>
          <a:bodyPr/>
          <a:lstStyle/>
          <a:p>
            <a:r>
              <a:rPr lang="en-GB" dirty="0"/>
              <a:t>ASHRAE UK</a:t>
            </a:r>
          </a:p>
          <a:p>
            <a:r>
              <a:rPr lang="en-GB" dirty="0"/>
              <a:t>DC Special Interest Group</a:t>
            </a:r>
          </a:p>
        </p:txBody>
      </p:sp>
    </p:spTree>
    <p:extLst>
      <p:ext uri="{BB962C8B-B14F-4D97-AF65-F5344CB8AC3E}">
        <p14:creationId xmlns:p14="http://schemas.microsoft.com/office/powerpoint/2010/main" val="1306577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E3046-E72C-16A7-C4E7-14ACEC95EC8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6C104F5-AEC0-C9DD-E69E-B104C712C2C3}"/>
              </a:ext>
            </a:extLst>
          </p:cNvPr>
          <p:cNvSpPr>
            <a:spLocks noGrp="1"/>
          </p:cNvSpPr>
          <p:nvPr>
            <p:ph type="dt" sz="half" idx="10"/>
          </p:nvPr>
        </p:nvSpPr>
        <p:spPr/>
        <p:txBody>
          <a:bodyPr/>
          <a:lstStyle/>
          <a:p>
            <a:fld id="{A24F6E35-B720-405B-9D08-878B7C5B1A6E}" type="datetimeyyyy">
              <a:rPr lang="en-GB" smtClean="0"/>
              <a:t>2025</a:t>
            </a:fld>
            <a:endParaRPr lang="en-GB"/>
          </a:p>
        </p:txBody>
      </p:sp>
      <p:sp>
        <p:nvSpPr>
          <p:cNvPr id="3" name="Text Placeholder 2">
            <a:extLst>
              <a:ext uri="{FF2B5EF4-FFF2-40B4-BE49-F238E27FC236}">
                <a16:creationId xmlns:a16="http://schemas.microsoft.com/office/drawing/2014/main" id="{FF5E5AB7-9DDE-34C3-5604-C7E4CD547D40}"/>
              </a:ext>
            </a:extLst>
          </p:cNvPr>
          <p:cNvSpPr>
            <a:spLocks noGrp="1"/>
          </p:cNvSpPr>
          <p:nvPr>
            <p:ph type="body" sz="quarter" idx="12"/>
          </p:nvPr>
        </p:nvSpPr>
        <p:spPr/>
        <p:txBody>
          <a:bodyPr/>
          <a:lstStyle/>
          <a:p>
            <a:r>
              <a:rPr lang="en-GB" dirty="0"/>
              <a:t>CIBSE</a:t>
            </a:r>
          </a:p>
          <a:p>
            <a:r>
              <a:rPr lang="en-GB" dirty="0"/>
              <a:t>DC Special Interest Group</a:t>
            </a:r>
          </a:p>
        </p:txBody>
      </p:sp>
    </p:spTree>
    <p:extLst>
      <p:ext uri="{BB962C8B-B14F-4D97-AF65-F5344CB8AC3E}">
        <p14:creationId xmlns:p14="http://schemas.microsoft.com/office/powerpoint/2010/main" val="948526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2B7A-0361-E9C3-E028-C6CA3623F945}"/>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5D7A58FD-122D-353D-FAA3-ACC64ECED0C7}"/>
              </a:ext>
            </a:extLst>
          </p:cNvPr>
          <p:cNvSpPr>
            <a:spLocks noGrp="1"/>
          </p:cNvSpPr>
          <p:nvPr>
            <p:ph type="dt" sz="half" idx="10"/>
          </p:nvPr>
        </p:nvSpPr>
        <p:spPr/>
        <p:txBody>
          <a:bodyPr/>
          <a:lstStyle/>
          <a:p>
            <a:fld id="{797D18C4-215F-4043-9BBB-E7514C21CA66}" type="datetimeyyyy">
              <a:rPr lang="en-GB" smtClean="0"/>
              <a:t>2025</a:t>
            </a:fld>
            <a:endParaRPr lang="en-GB"/>
          </a:p>
        </p:txBody>
      </p:sp>
      <p:sp>
        <p:nvSpPr>
          <p:cNvPr id="4" name="TextBox 3">
            <a:extLst>
              <a:ext uri="{FF2B5EF4-FFF2-40B4-BE49-F238E27FC236}">
                <a16:creationId xmlns:a16="http://schemas.microsoft.com/office/drawing/2014/main" id="{912204C2-FA21-9D7F-0449-6756A623576A}"/>
              </a:ext>
            </a:extLst>
          </p:cNvPr>
          <p:cNvSpPr txBox="1"/>
          <p:nvPr/>
        </p:nvSpPr>
        <p:spPr>
          <a:xfrm>
            <a:off x="994528" y="117693"/>
            <a:ext cx="17780573" cy="7017306"/>
          </a:xfrm>
          <a:prstGeom prst="rect">
            <a:avLst/>
          </a:prstGeom>
          <a:noFill/>
        </p:spPr>
        <p:txBody>
          <a:bodyPr wrap="none">
            <a:spAutoFit/>
          </a:bodyPr>
          <a:lstStyle/>
          <a:p>
            <a:pPr defTabSz="457200"/>
            <a:r>
              <a:rPr dirty="0">
                <a:solidFill>
                  <a:schemeClr val="bg1"/>
                </a:solidFill>
                <a:latin typeface="Calibri"/>
              </a:rPr>
              <a:t>1. 1995: Uptime Institute's Tier Standard - Introduced to evaluate the reliability and redundancy of data </a:t>
            </a:r>
            <a:r>
              <a:rPr dirty="0" err="1">
                <a:solidFill>
                  <a:schemeClr val="bg1"/>
                </a:solidFill>
                <a:latin typeface="Calibri"/>
              </a:rPr>
              <a:t>centre</a:t>
            </a:r>
            <a:r>
              <a:rPr dirty="0">
                <a:solidFill>
                  <a:schemeClr val="bg1"/>
                </a:solidFill>
                <a:latin typeface="Calibri"/>
              </a:rPr>
              <a:t> infrastructure.</a:t>
            </a:r>
            <a:br>
              <a:rPr dirty="0">
                <a:solidFill>
                  <a:schemeClr val="bg1"/>
                </a:solidFill>
                <a:latin typeface="Calibri"/>
              </a:rPr>
            </a:br>
            <a:r>
              <a:rPr dirty="0">
                <a:solidFill>
                  <a:schemeClr val="bg1"/>
                </a:solidFill>
                <a:latin typeface="Calibri"/>
              </a:rPr>
              <a:t>2. 1995: NFPA 75: Standard for the Fire Protection of Information Technology Equipment - Addresses fire protection requirements for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3. 2004: ASHRAE Thermal Guidelines for Data Processing Environments - Provides environmental parameters for operating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4. 2005: ANSI/TIA-942: Telecommunications Infrastructure Standard for Data Centers - Comprehensive guidelines for planning and designing data </a:t>
            </a:r>
            <a:r>
              <a:rPr dirty="0" err="1">
                <a:solidFill>
                  <a:schemeClr val="bg1"/>
                </a:solidFill>
                <a:latin typeface="Calibri"/>
              </a:rPr>
              <a:t>centre</a:t>
            </a:r>
            <a:r>
              <a:rPr dirty="0">
                <a:solidFill>
                  <a:schemeClr val="bg1"/>
                </a:solidFill>
                <a:latin typeface="Calibri"/>
              </a:rPr>
              <a:t> telecommunications infrastructure.</a:t>
            </a:r>
            <a:br>
              <a:rPr dirty="0">
                <a:solidFill>
                  <a:schemeClr val="bg1"/>
                </a:solidFill>
                <a:latin typeface="Calibri"/>
              </a:rPr>
            </a:br>
            <a:r>
              <a:rPr dirty="0">
                <a:solidFill>
                  <a:schemeClr val="bg1"/>
                </a:solidFill>
                <a:latin typeface="Calibri"/>
              </a:rPr>
              <a:t>5. 2008: EU Code of Conduct for Data </a:t>
            </a:r>
            <a:r>
              <a:rPr dirty="0" err="1">
                <a:solidFill>
                  <a:schemeClr val="bg1"/>
                </a:solidFill>
                <a:latin typeface="Calibri"/>
              </a:rPr>
              <a:t>Centres</a:t>
            </a:r>
            <a:r>
              <a:rPr dirty="0">
                <a:solidFill>
                  <a:schemeClr val="bg1"/>
                </a:solidFill>
                <a:latin typeface="Calibri"/>
              </a:rPr>
              <a:t> (Energy Efficiency) - Voluntary initiative to improve energy efficiency in data </a:t>
            </a:r>
            <a:r>
              <a:rPr dirty="0" err="1">
                <a:solidFill>
                  <a:schemeClr val="bg1"/>
                </a:solidFill>
                <a:latin typeface="Calibri"/>
              </a:rPr>
              <a:t>centres</a:t>
            </a:r>
            <a:r>
              <a:rPr dirty="0">
                <a:solidFill>
                  <a:schemeClr val="bg1"/>
                </a:solidFill>
                <a:latin typeface="Calibri"/>
              </a:rPr>
              <a:t> across Europe.</a:t>
            </a:r>
            <a:br>
              <a:rPr dirty="0">
                <a:solidFill>
                  <a:schemeClr val="bg1"/>
                </a:solidFill>
                <a:latin typeface="Calibri"/>
              </a:rPr>
            </a:br>
            <a:r>
              <a:rPr dirty="0">
                <a:solidFill>
                  <a:schemeClr val="bg1"/>
                </a:solidFill>
                <a:latin typeface="Calibri"/>
              </a:rPr>
              <a:t>6. 2009: BREEAM for Data </a:t>
            </a:r>
            <a:r>
              <a:rPr dirty="0" err="1">
                <a:solidFill>
                  <a:schemeClr val="bg1"/>
                </a:solidFill>
                <a:latin typeface="Calibri"/>
              </a:rPr>
              <a:t>Centres</a:t>
            </a:r>
            <a:r>
              <a:rPr dirty="0">
                <a:solidFill>
                  <a:schemeClr val="bg1"/>
                </a:solidFill>
                <a:latin typeface="Calibri"/>
              </a:rPr>
              <a:t> - Specific criteria for assessing the sustainability of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7. 2011: RICS Valuation of Data </a:t>
            </a:r>
            <a:r>
              <a:rPr dirty="0" err="1">
                <a:solidFill>
                  <a:schemeClr val="bg1"/>
                </a:solidFill>
                <a:latin typeface="Calibri"/>
              </a:rPr>
              <a:t>Centres</a:t>
            </a:r>
            <a:r>
              <a:rPr dirty="0">
                <a:solidFill>
                  <a:schemeClr val="bg1"/>
                </a:solidFill>
                <a:latin typeface="Calibri"/>
              </a:rPr>
              <a:t>, 1st edition - Guidance for valuers to assess the market value or rent for data </a:t>
            </a:r>
            <a:r>
              <a:rPr dirty="0" err="1">
                <a:solidFill>
                  <a:schemeClr val="bg1"/>
                </a:solidFill>
                <a:latin typeface="Calibri"/>
              </a:rPr>
              <a:t>centre</a:t>
            </a:r>
            <a:r>
              <a:rPr dirty="0">
                <a:solidFill>
                  <a:schemeClr val="bg1"/>
                </a:solidFill>
                <a:latin typeface="Calibri"/>
              </a:rPr>
              <a:t> properties.</a:t>
            </a:r>
            <a:br>
              <a:rPr dirty="0">
                <a:solidFill>
                  <a:schemeClr val="bg1"/>
                </a:solidFill>
                <a:latin typeface="Calibri"/>
              </a:rPr>
            </a:br>
            <a:r>
              <a:rPr dirty="0">
                <a:solidFill>
                  <a:schemeClr val="bg1"/>
                </a:solidFill>
                <a:latin typeface="Calibri"/>
              </a:rPr>
              <a:t>8. 2012: CIBSE KS18: Data </a:t>
            </a:r>
            <a:r>
              <a:rPr dirty="0" err="1">
                <a:solidFill>
                  <a:schemeClr val="bg1"/>
                </a:solidFill>
                <a:latin typeface="Calibri"/>
              </a:rPr>
              <a:t>Centres</a:t>
            </a:r>
            <a:r>
              <a:rPr dirty="0">
                <a:solidFill>
                  <a:schemeClr val="bg1"/>
                </a:solidFill>
                <a:latin typeface="Calibri"/>
              </a:rPr>
              <a:t>: An Introduction to Concepts &amp; Design - Introduction to the design, operation, and space planning of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9. 2014: BS EN 50600-2-1:2014 - Detailed guidelines for the construction of data </a:t>
            </a:r>
            <a:r>
              <a:rPr dirty="0" err="1">
                <a:solidFill>
                  <a:schemeClr val="bg1"/>
                </a:solidFill>
                <a:latin typeface="Calibri"/>
              </a:rPr>
              <a:t>centre</a:t>
            </a:r>
            <a:r>
              <a:rPr dirty="0">
                <a:solidFill>
                  <a:schemeClr val="bg1"/>
                </a:solidFill>
                <a:latin typeface="Calibri"/>
              </a:rPr>
              <a:t> facilities and infrastructures.</a:t>
            </a:r>
            <a:br>
              <a:rPr dirty="0">
                <a:solidFill>
                  <a:schemeClr val="bg1"/>
                </a:solidFill>
                <a:latin typeface="Calibri"/>
              </a:rPr>
            </a:br>
            <a:r>
              <a:rPr dirty="0">
                <a:solidFill>
                  <a:schemeClr val="bg1"/>
                </a:solidFill>
                <a:latin typeface="Calibri"/>
              </a:rPr>
              <a:t>10. 2018: ISO/IEC TS 22237-1:2018 - General concepts and guidelines for data </a:t>
            </a:r>
            <a:r>
              <a:rPr dirty="0" err="1">
                <a:solidFill>
                  <a:schemeClr val="bg1"/>
                </a:solidFill>
                <a:latin typeface="Calibri"/>
              </a:rPr>
              <a:t>centre</a:t>
            </a:r>
            <a:r>
              <a:rPr dirty="0">
                <a:solidFill>
                  <a:schemeClr val="bg1"/>
                </a:solidFill>
                <a:latin typeface="Calibri"/>
              </a:rPr>
              <a:t> facilities and infrastructures.</a:t>
            </a:r>
            <a:br>
              <a:rPr dirty="0">
                <a:solidFill>
                  <a:schemeClr val="bg1"/>
                </a:solidFill>
                <a:latin typeface="Calibri"/>
              </a:rPr>
            </a:br>
            <a:r>
              <a:rPr dirty="0">
                <a:solidFill>
                  <a:schemeClr val="bg1"/>
                </a:solidFill>
                <a:latin typeface="Calibri"/>
              </a:rPr>
              <a:t>11. 2021: IMechE Guidelines - Addressing engineering challenges in critical environments like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12. 2021: ISO/IEC 22237-1:2021 - Revised guidelines for data </a:t>
            </a:r>
            <a:r>
              <a:rPr dirty="0" err="1">
                <a:solidFill>
                  <a:schemeClr val="bg1"/>
                </a:solidFill>
                <a:latin typeface="Calibri"/>
              </a:rPr>
              <a:t>centre</a:t>
            </a:r>
            <a:r>
              <a:rPr dirty="0">
                <a:solidFill>
                  <a:schemeClr val="bg1"/>
                </a:solidFill>
                <a:latin typeface="Calibri"/>
              </a:rPr>
              <a:t> facilities and infrastructures.</a:t>
            </a:r>
            <a:br>
              <a:rPr dirty="0">
                <a:solidFill>
                  <a:schemeClr val="bg1"/>
                </a:solidFill>
                <a:latin typeface="Calibri"/>
              </a:rPr>
            </a:br>
            <a:r>
              <a:rPr dirty="0">
                <a:solidFill>
                  <a:schemeClr val="bg1"/>
                </a:solidFill>
                <a:latin typeface="Calibri"/>
              </a:rPr>
              <a:t>13. 2022: EU Energy Efficiency Directive (EED) - Updated to include stricter energy efficiency targets for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14. 2023: EU Corporate Sustainability Reporting Directive (CSRD) - Requires data </a:t>
            </a:r>
            <a:r>
              <a:rPr dirty="0" err="1">
                <a:solidFill>
                  <a:schemeClr val="bg1"/>
                </a:solidFill>
                <a:latin typeface="Calibri"/>
              </a:rPr>
              <a:t>centres</a:t>
            </a:r>
            <a:r>
              <a:rPr dirty="0">
                <a:solidFill>
                  <a:schemeClr val="bg1"/>
                </a:solidFill>
                <a:latin typeface="Calibri"/>
              </a:rPr>
              <a:t> to report sustainability indicators, energy, and carbon emissions.</a:t>
            </a:r>
            <a:br>
              <a:rPr dirty="0">
                <a:solidFill>
                  <a:schemeClr val="bg1"/>
                </a:solidFill>
                <a:latin typeface="Calibri"/>
              </a:rPr>
            </a:br>
            <a:r>
              <a:rPr dirty="0">
                <a:solidFill>
                  <a:schemeClr val="bg1"/>
                </a:solidFill>
                <a:latin typeface="Calibri"/>
              </a:rPr>
              <a:t>15. 2024: BREEAM (Building Research Establishment Environmental Assessment Method) - Updated to include specific criteria for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16. </a:t>
            </a:r>
            <a:r>
              <a:rPr lang="en-GB" dirty="0">
                <a:solidFill>
                  <a:schemeClr val="bg1"/>
                </a:solidFill>
                <a:latin typeface="Calibri"/>
              </a:rPr>
              <a:t>2025: UK Government's AI Strategy - Announced to turbocharge AI adoption across the UK, including the creation of AI Growth Zones to support AI infrastructure.</a:t>
            </a:r>
            <a:br>
              <a:rPr lang="en-GB" dirty="0">
                <a:solidFill>
                  <a:schemeClr val="bg1"/>
                </a:solidFill>
                <a:latin typeface="Calibri"/>
              </a:rPr>
            </a:br>
            <a:endParaRPr lang="en-GB" dirty="0">
              <a:solidFill>
                <a:schemeClr val="bg1"/>
              </a:solidFill>
              <a:latin typeface="Calibri"/>
            </a:endParaRPr>
          </a:p>
          <a:p>
            <a:pPr defTabSz="457200"/>
            <a:r>
              <a:rPr lang="en-GB" dirty="0">
                <a:solidFill>
                  <a:schemeClr val="bg1"/>
                </a:solidFill>
                <a:latin typeface="Calibri"/>
              </a:rPr>
              <a:t>17. </a:t>
            </a:r>
            <a:r>
              <a:rPr dirty="0">
                <a:solidFill>
                  <a:schemeClr val="bg1"/>
                </a:solidFill>
                <a:latin typeface="Calibri"/>
              </a:rPr>
              <a:t>2025: LEED (Leadership in Energy and Environmental Design) - New version expected to include enhanced guidelines for data </a:t>
            </a:r>
            <a:r>
              <a:rPr dirty="0" err="1">
                <a:solidFill>
                  <a:schemeClr val="bg1"/>
                </a:solidFill>
                <a:latin typeface="Calibri"/>
              </a:rPr>
              <a:t>centre</a:t>
            </a:r>
            <a:r>
              <a:rPr dirty="0">
                <a:solidFill>
                  <a:schemeClr val="bg1"/>
                </a:solidFill>
                <a:latin typeface="Calibri"/>
              </a:rPr>
              <a:t> sustainability.</a:t>
            </a:r>
            <a:br>
              <a:rPr dirty="0">
                <a:solidFill>
                  <a:schemeClr val="bg1"/>
                </a:solidFill>
                <a:latin typeface="Calibri"/>
              </a:rPr>
            </a:br>
            <a:r>
              <a:rPr dirty="0">
                <a:solidFill>
                  <a:schemeClr val="bg1"/>
                </a:solidFill>
                <a:latin typeface="Calibri"/>
              </a:rPr>
              <a:t>1</a:t>
            </a:r>
            <a:r>
              <a:rPr lang="en-GB" dirty="0">
                <a:solidFill>
                  <a:schemeClr val="bg1"/>
                </a:solidFill>
                <a:latin typeface="Calibri"/>
              </a:rPr>
              <a:t>8</a:t>
            </a:r>
            <a:r>
              <a:rPr dirty="0">
                <a:solidFill>
                  <a:schemeClr val="bg1"/>
                </a:solidFill>
                <a:latin typeface="Calibri"/>
              </a:rPr>
              <a:t>. 2026: NABERS (National Australian Built Environment Rating System) - Anticipated update to include data </a:t>
            </a:r>
            <a:r>
              <a:rPr dirty="0" err="1">
                <a:solidFill>
                  <a:schemeClr val="bg1"/>
                </a:solidFill>
                <a:latin typeface="Calibri"/>
              </a:rPr>
              <a:t>centre</a:t>
            </a:r>
            <a:r>
              <a:rPr dirty="0">
                <a:solidFill>
                  <a:schemeClr val="bg1"/>
                </a:solidFill>
                <a:latin typeface="Calibri"/>
              </a:rPr>
              <a:t>-specific energy and water efficiency metrics.</a:t>
            </a:r>
            <a:br>
              <a:rPr dirty="0">
                <a:solidFill>
                  <a:schemeClr val="bg1"/>
                </a:solidFill>
                <a:latin typeface="Calibri"/>
              </a:rPr>
            </a:br>
            <a:r>
              <a:rPr dirty="0">
                <a:solidFill>
                  <a:schemeClr val="bg1"/>
                </a:solidFill>
                <a:latin typeface="Calibri"/>
              </a:rPr>
              <a:t>1</a:t>
            </a:r>
            <a:r>
              <a:rPr lang="en-GB" dirty="0">
                <a:solidFill>
                  <a:schemeClr val="bg1"/>
                </a:solidFill>
                <a:latin typeface="Calibri"/>
              </a:rPr>
              <a:t>9</a:t>
            </a:r>
            <a:r>
              <a:rPr dirty="0">
                <a:solidFill>
                  <a:schemeClr val="bg1"/>
                </a:solidFill>
                <a:latin typeface="Calibri"/>
              </a:rPr>
              <a:t>. 2027: GRESB (Global Real Estate Sustainability Benchmark) - Expected to introduce new benchmarks for data </a:t>
            </a:r>
            <a:r>
              <a:rPr dirty="0" err="1">
                <a:solidFill>
                  <a:schemeClr val="bg1"/>
                </a:solidFill>
                <a:latin typeface="Calibri"/>
              </a:rPr>
              <a:t>centre</a:t>
            </a:r>
            <a:r>
              <a:rPr dirty="0">
                <a:solidFill>
                  <a:schemeClr val="bg1"/>
                </a:solidFill>
                <a:latin typeface="Calibri"/>
              </a:rPr>
              <a:t> sustainability performance.</a:t>
            </a:r>
            <a:br>
              <a:rPr dirty="0">
                <a:solidFill>
                  <a:schemeClr val="bg1"/>
                </a:solidFill>
                <a:latin typeface="Calibri"/>
              </a:rPr>
            </a:br>
            <a:r>
              <a:rPr lang="en-GB" dirty="0">
                <a:solidFill>
                  <a:schemeClr val="bg1"/>
                </a:solidFill>
                <a:latin typeface="Calibri"/>
              </a:rPr>
              <a:t>20</a:t>
            </a:r>
            <a:r>
              <a:rPr dirty="0">
                <a:solidFill>
                  <a:schemeClr val="bg1"/>
                </a:solidFill>
                <a:latin typeface="Calibri"/>
              </a:rPr>
              <a:t>. 2028: STB</a:t>
            </a:r>
            <a:r>
              <a:rPr lang="en-GB" dirty="0">
                <a:solidFill>
                  <a:schemeClr val="bg1"/>
                </a:solidFill>
                <a:latin typeface="Calibri"/>
              </a:rPr>
              <a:t>I</a:t>
            </a:r>
            <a:r>
              <a:rPr dirty="0">
                <a:solidFill>
                  <a:schemeClr val="bg1"/>
                </a:solidFill>
                <a:latin typeface="Calibri"/>
              </a:rPr>
              <a:t> (Swedish Technical Building Institute) - Planned release of guidelines for sustainable data </a:t>
            </a:r>
            <a:r>
              <a:rPr dirty="0" err="1">
                <a:solidFill>
                  <a:schemeClr val="bg1"/>
                </a:solidFill>
                <a:latin typeface="Calibri"/>
              </a:rPr>
              <a:t>centre</a:t>
            </a:r>
            <a:r>
              <a:rPr dirty="0">
                <a:solidFill>
                  <a:schemeClr val="bg1"/>
                </a:solidFill>
                <a:latin typeface="Calibri"/>
              </a:rPr>
              <a:t> construction and operation.</a:t>
            </a:r>
            <a:br>
              <a:rPr dirty="0">
                <a:solidFill>
                  <a:schemeClr val="bg1"/>
                </a:solidFill>
                <a:latin typeface="Calibri"/>
              </a:rPr>
            </a:br>
            <a:r>
              <a:rPr dirty="0">
                <a:solidFill>
                  <a:schemeClr val="bg1"/>
                </a:solidFill>
                <a:latin typeface="Calibri"/>
              </a:rPr>
              <a:t>2</a:t>
            </a:r>
            <a:r>
              <a:rPr lang="en-GB" dirty="0">
                <a:solidFill>
                  <a:schemeClr val="bg1"/>
                </a:solidFill>
                <a:latin typeface="Calibri"/>
              </a:rPr>
              <a:t>1</a:t>
            </a:r>
            <a:r>
              <a:rPr dirty="0">
                <a:solidFill>
                  <a:schemeClr val="bg1"/>
                </a:solidFill>
                <a:latin typeface="Calibri"/>
              </a:rPr>
              <a:t>. 2029: </a:t>
            </a:r>
            <a:r>
              <a:rPr dirty="0" err="1">
                <a:solidFill>
                  <a:schemeClr val="bg1"/>
                </a:solidFill>
                <a:latin typeface="Calibri"/>
              </a:rPr>
              <a:t>Greenmark</a:t>
            </a:r>
            <a:r>
              <a:rPr dirty="0">
                <a:solidFill>
                  <a:schemeClr val="bg1"/>
                </a:solidFill>
                <a:latin typeface="Calibri"/>
              </a:rPr>
              <a:t> - Singapore's green building rating system expected to include new standards for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2</a:t>
            </a:r>
            <a:r>
              <a:rPr lang="en-GB" dirty="0">
                <a:solidFill>
                  <a:schemeClr val="bg1"/>
                </a:solidFill>
                <a:latin typeface="Calibri"/>
              </a:rPr>
              <a:t>1</a:t>
            </a:r>
            <a:r>
              <a:rPr dirty="0">
                <a:solidFill>
                  <a:schemeClr val="bg1"/>
                </a:solidFill>
                <a:latin typeface="Calibri"/>
              </a:rPr>
              <a:t>. 2030: UK Building Regulations - Anticipated updates to include stricter energy efficiency and sustainability requirements for data </a:t>
            </a:r>
            <a:r>
              <a:rPr dirty="0" err="1">
                <a:solidFill>
                  <a:schemeClr val="bg1"/>
                </a:solidFill>
                <a:latin typeface="Calibri"/>
              </a:rPr>
              <a:t>centres</a:t>
            </a:r>
            <a:r>
              <a:rPr dirty="0">
                <a:solidFill>
                  <a:schemeClr val="bg1"/>
                </a:solidFill>
                <a:latin typeface="Calibri"/>
              </a:rPr>
              <a:t>.</a:t>
            </a:r>
            <a:br>
              <a:rPr dirty="0">
                <a:solidFill>
                  <a:schemeClr val="bg1"/>
                </a:solidFill>
                <a:latin typeface="Calibri"/>
              </a:rPr>
            </a:br>
            <a:r>
              <a:rPr dirty="0">
                <a:solidFill>
                  <a:schemeClr val="bg1"/>
                </a:solidFill>
                <a:latin typeface="Calibri"/>
              </a:rPr>
              <a:t>2</a:t>
            </a:r>
            <a:r>
              <a:rPr lang="en-GB" dirty="0">
                <a:solidFill>
                  <a:schemeClr val="bg1"/>
                </a:solidFill>
                <a:latin typeface="Calibri"/>
              </a:rPr>
              <a:t>3</a:t>
            </a:r>
            <a:r>
              <a:rPr dirty="0">
                <a:solidFill>
                  <a:schemeClr val="bg1"/>
                </a:solidFill>
                <a:latin typeface="Calibri"/>
              </a:rPr>
              <a:t>. 2030: MEES (Minimum Energy Efficiency Standards) &amp; EPCs (Energy Performance Certificates) - Expected to introduce new thresholds for data </a:t>
            </a:r>
            <a:r>
              <a:rPr dirty="0" err="1">
                <a:solidFill>
                  <a:schemeClr val="bg1"/>
                </a:solidFill>
                <a:latin typeface="Calibri"/>
              </a:rPr>
              <a:t>centre</a:t>
            </a:r>
            <a:r>
              <a:rPr dirty="0">
                <a:solidFill>
                  <a:schemeClr val="bg1"/>
                </a:solidFill>
                <a:latin typeface="Calibri"/>
              </a:rPr>
              <a:t> energy performance.</a:t>
            </a:r>
            <a:br>
              <a:rPr dirty="0">
                <a:solidFill>
                  <a:schemeClr val="bg1"/>
                </a:solidFill>
                <a:latin typeface="Calibri"/>
              </a:rPr>
            </a:br>
            <a:r>
              <a:rPr lang="en-GB" dirty="0">
                <a:solidFill>
                  <a:schemeClr val="bg1"/>
                </a:solidFill>
                <a:latin typeface="Calibri"/>
              </a:rPr>
              <a:t> </a:t>
            </a:r>
            <a:endParaRPr dirty="0">
              <a:solidFill>
                <a:schemeClr val="bg1"/>
              </a:solidFill>
              <a:latin typeface="Calibri"/>
            </a:endParaRPr>
          </a:p>
        </p:txBody>
      </p:sp>
    </p:spTree>
    <p:extLst>
      <p:ext uri="{BB962C8B-B14F-4D97-AF65-F5344CB8AC3E}">
        <p14:creationId xmlns:p14="http://schemas.microsoft.com/office/powerpoint/2010/main" val="29110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485A3-EDF6-C528-D40E-1AF251476D0A}"/>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5C2B8D1D-1F22-8FC9-7E82-6E0605677D7E}"/>
              </a:ext>
            </a:extLst>
          </p:cNvPr>
          <p:cNvSpPr>
            <a:spLocks noGrp="1"/>
          </p:cNvSpPr>
          <p:nvPr>
            <p:ph type="dt" sz="half" idx="10"/>
          </p:nvPr>
        </p:nvSpPr>
        <p:spPr/>
        <p:txBody>
          <a:bodyPr/>
          <a:lstStyle/>
          <a:p>
            <a:fld id="{797D18C4-215F-4043-9BBB-E7514C21CA66}" type="datetimeyyyy">
              <a:rPr lang="en-GB" smtClean="0"/>
              <a:t>2025</a:t>
            </a:fld>
            <a:endParaRPr lang="en-GB"/>
          </a:p>
        </p:txBody>
      </p:sp>
      <p:sp>
        <p:nvSpPr>
          <p:cNvPr id="5" name="Text Placeholder 4">
            <a:extLst>
              <a:ext uri="{FF2B5EF4-FFF2-40B4-BE49-F238E27FC236}">
                <a16:creationId xmlns:a16="http://schemas.microsoft.com/office/drawing/2014/main" id="{4271D4B4-558E-3D51-E573-F506023088FF}"/>
              </a:ext>
            </a:extLst>
          </p:cNvPr>
          <p:cNvSpPr>
            <a:spLocks noGrp="1"/>
          </p:cNvSpPr>
          <p:nvPr>
            <p:ph type="body" sz="quarter" idx="12"/>
          </p:nvPr>
        </p:nvSpPr>
        <p:spPr>
          <a:xfrm>
            <a:off x="375881" y="1030514"/>
            <a:ext cx="11337147" cy="4030733"/>
          </a:xfrm>
        </p:spPr>
        <p:txBody>
          <a:bodyPr/>
          <a:lstStyle/>
          <a:p>
            <a:r>
              <a:rPr lang="en-GB" sz="2800" dirty="0">
                <a:solidFill>
                  <a:schemeClr val="tx1">
                    <a:lumMod val="50000"/>
                    <a:lumOff val="50000"/>
                  </a:schemeClr>
                </a:solidFill>
              </a:rPr>
              <a:t>The Uptime Institute developed the Tier rating standard in 1994 </a:t>
            </a:r>
          </a:p>
          <a:p>
            <a:endParaRPr lang="en-GB" sz="2800" dirty="0">
              <a:solidFill>
                <a:schemeClr val="tx1">
                  <a:lumMod val="50000"/>
                  <a:lumOff val="50000"/>
                </a:schemeClr>
              </a:solidFill>
            </a:endParaRPr>
          </a:p>
          <a:p>
            <a:r>
              <a:rPr lang="en-GB" sz="2800" dirty="0">
                <a:solidFill>
                  <a:schemeClr val="tx1">
                    <a:lumMod val="50000"/>
                    <a:lumOff val="50000"/>
                  </a:schemeClr>
                </a:solidFill>
              </a:rPr>
              <a:t>The first Data Centre (DC) design standard of the modern era</a:t>
            </a:r>
          </a:p>
          <a:p>
            <a:endParaRPr lang="en-GB" sz="2400" dirty="0">
              <a:solidFill>
                <a:schemeClr val="tx1">
                  <a:lumMod val="50000"/>
                  <a:lumOff val="50000"/>
                </a:schemeClr>
              </a:solidFill>
            </a:endParaRPr>
          </a:p>
          <a:p>
            <a:r>
              <a:rPr lang="en-GB" sz="2800" dirty="0">
                <a:solidFill>
                  <a:schemeClr val="tx1">
                    <a:lumMod val="50000"/>
                    <a:lumOff val="50000"/>
                  </a:schemeClr>
                </a:solidFill>
              </a:rPr>
              <a:t>During this presentation we will try to answer the questions:</a:t>
            </a:r>
          </a:p>
          <a:p>
            <a:endParaRPr lang="en-GB" sz="2400" dirty="0">
              <a:solidFill>
                <a:schemeClr val="tx1">
                  <a:lumMod val="50000"/>
                  <a:lumOff val="50000"/>
                </a:schemeClr>
              </a:solidFill>
            </a:endParaRPr>
          </a:p>
          <a:p>
            <a:r>
              <a:rPr lang="en-GB" sz="3200" i="1" dirty="0">
                <a:solidFill>
                  <a:srgbClr val="AEDBFC"/>
                </a:solidFill>
              </a:rPr>
              <a:t>30 years after the first design guidance was released:</a:t>
            </a:r>
          </a:p>
          <a:p>
            <a:r>
              <a:rPr lang="en-GB" sz="3200" i="1" dirty="0">
                <a:solidFill>
                  <a:srgbClr val="AEDBFC"/>
                </a:solidFill>
              </a:rPr>
              <a:t>How have regulations &amp; guidance changed?</a:t>
            </a:r>
          </a:p>
          <a:p>
            <a:r>
              <a:rPr lang="en-GB" sz="3200" i="1" dirty="0">
                <a:solidFill>
                  <a:srgbClr val="AEDBFC"/>
                </a:solidFill>
              </a:rPr>
              <a:t>Are current regulations &amp; guides fit for purpose? </a:t>
            </a:r>
          </a:p>
        </p:txBody>
      </p:sp>
    </p:spTree>
    <p:extLst>
      <p:ext uri="{BB962C8B-B14F-4D97-AF65-F5344CB8AC3E}">
        <p14:creationId xmlns:p14="http://schemas.microsoft.com/office/powerpoint/2010/main" val="234538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6BA88-CD56-13C8-A390-A2125F07F5A2}"/>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026B70BD-F046-D622-38E3-22D3F5D75E90}"/>
              </a:ext>
            </a:extLst>
          </p:cNvPr>
          <p:cNvSpPr>
            <a:spLocks noGrp="1"/>
          </p:cNvSpPr>
          <p:nvPr>
            <p:ph type="dt" sz="half" idx="10"/>
          </p:nvPr>
        </p:nvSpPr>
        <p:spPr/>
        <p:txBody>
          <a:bodyPr/>
          <a:lstStyle/>
          <a:p>
            <a:fld id="{797D18C4-215F-4043-9BBB-E7514C21CA66}" type="datetimeyyyy">
              <a:rPr lang="en-GB" smtClean="0"/>
              <a:t>2025</a:t>
            </a:fld>
            <a:endParaRPr lang="en-GB"/>
          </a:p>
        </p:txBody>
      </p:sp>
      <p:sp>
        <p:nvSpPr>
          <p:cNvPr id="5" name="Text Placeholder 4">
            <a:extLst>
              <a:ext uri="{FF2B5EF4-FFF2-40B4-BE49-F238E27FC236}">
                <a16:creationId xmlns:a16="http://schemas.microsoft.com/office/drawing/2014/main" id="{C72CBA3B-2A29-A3A5-E02B-188C1383B2B1}"/>
              </a:ext>
            </a:extLst>
          </p:cNvPr>
          <p:cNvSpPr>
            <a:spLocks noGrp="1"/>
          </p:cNvSpPr>
          <p:nvPr>
            <p:ph type="body" sz="quarter" idx="12"/>
          </p:nvPr>
        </p:nvSpPr>
        <p:spPr>
          <a:xfrm>
            <a:off x="375881" y="1030514"/>
            <a:ext cx="11337147" cy="4030733"/>
          </a:xfrm>
        </p:spPr>
        <p:txBody>
          <a:bodyPr/>
          <a:lstStyle/>
          <a:p>
            <a:r>
              <a:rPr lang="en-GB" sz="7200" dirty="0">
                <a:solidFill>
                  <a:schemeClr val="tx1">
                    <a:lumMod val="50000"/>
                    <a:lumOff val="50000"/>
                  </a:schemeClr>
                </a:solidFill>
              </a:rPr>
              <a:t>History </a:t>
            </a:r>
            <a:endParaRPr lang="en-GB" sz="8000" i="1" dirty="0">
              <a:solidFill>
                <a:srgbClr val="AEDBFC"/>
              </a:solidFill>
            </a:endParaRPr>
          </a:p>
        </p:txBody>
      </p:sp>
    </p:spTree>
    <p:extLst>
      <p:ext uri="{BB962C8B-B14F-4D97-AF65-F5344CB8AC3E}">
        <p14:creationId xmlns:p14="http://schemas.microsoft.com/office/powerpoint/2010/main" val="342097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4B43-3CE8-3F9D-FC79-DB35CD39B246}"/>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30FE360C-CA2C-9D01-6134-D4276C76575C}"/>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DF870CF4-CA0C-FCBD-E8FE-4E0E526DB254}"/>
              </a:ext>
            </a:extLst>
          </p:cNvPr>
          <p:cNvGrpSpPr/>
          <p:nvPr/>
        </p:nvGrpSpPr>
        <p:grpSpPr>
          <a:xfrm>
            <a:off x="-9288360" y="0"/>
            <a:ext cx="12200308" cy="6184902"/>
            <a:chOff x="-3490812" y="0"/>
            <a:chExt cx="12200308" cy="6184902"/>
          </a:xfrm>
        </p:grpSpPr>
        <p:sp>
          <p:nvSpPr>
            <p:cNvPr id="9" name="Rectangle 8">
              <a:extLst>
                <a:ext uri="{FF2B5EF4-FFF2-40B4-BE49-F238E27FC236}">
                  <a16:creationId xmlns:a16="http://schemas.microsoft.com/office/drawing/2014/main" id="{FCEDC80E-FBA5-4A40-2CBC-E01687EE5EF2}"/>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86CA9A3-BF79-23D1-215A-3E78C5E70780}"/>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AEB20F5E-E1B5-01B6-672D-BE369F444B08}"/>
              </a:ext>
            </a:extLst>
          </p:cNvPr>
          <p:cNvGrpSpPr/>
          <p:nvPr/>
        </p:nvGrpSpPr>
        <p:grpSpPr>
          <a:xfrm>
            <a:off x="-9750025" y="0"/>
            <a:ext cx="12400363" cy="6184902"/>
            <a:chOff x="-3952477" y="0"/>
            <a:chExt cx="12400363" cy="6184902"/>
          </a:xfrm>
        </p:grpSpPr>
        <p:sp>
          <p:nvSpPr>
            <p:cNvPr id="12" name="Rectangle 11">
              <a:extLst>
                <a:ext uri="{FF2B5EF4-FFF2-40B4-BE49-F238E27FC236}">
                  <a16:creationId xmlns:a16="http://schemas.microsoft.com/office/drawing/2014/main" id="{1D4B2078-AEF1-2B54-78EA-FACFBDED8BB5}"/>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5D45C6A-BDEA-C93D-7F64-2C4ADA8074CD}"/>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B888B661-AF0D-1331-AD02-9C36ECA01E62}"/>
              </a:ext>
            </a:extLst>
          </p:cNvPr>
          <p:cNvGrpSpPr/>
          <p:nvPr/>
        </p:nvGrpSpPr>
        <p:grpSpPr>
          <a:xfrm>
            <a:off x="-10211690" y="0"/>
            <a:ext cx="12592110" cy="6184902"/>
            <a:chOff x="-4414142" y="0"/>
            <a:chExt cx="12592110" cy="6184902"/>
          </a:xfrm>
        </p:grpSpPr>
        <p:sp>
          <p:nvSpPr>
            <p:cNvPr id="14" name="Rectangle 13">
              <a:extLst>
                <a:ext uri="{FF2B5EF4-FFF2-40B4-BE49-F238E27FC236}">
                  <a16:creationId xmlns:a16="http://schemas.microsoft.com/office/drawing/2014/main" id="{CBF2284E-7364-CC04-CFEC-AC9E4317C60A}"/>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E310DE4-C069-1A9C-7AB2-20C8C0931A2F}"/>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8D6EA612-DB49-969D-7DBF-0ACC242066CA}"/>
              </a:ext>
            </a:extLst>
          </p:cNvPr>
          <p:cNvGrpSpPr/>
          <p:nvPr/>
        </p:nvGrpSpPr>
        <p:grpSpPr>
          <a:xfrm>
            <a:off x="-10673355" y="0"/>
            <a:ext cx="12792164" cy="6184901"/>
            <a:chOff x="-4875807" y="0"/>
            <a:chExt cx="12792164" cy="6184901"/>
          </a:xfrm>
        </p:grpSpPr>
        <p:sp>
          <p:nvSpPr>
            <p:cNvPr id="16" name="Rectangle 15">
              <a:extLst>
                <a:ext uri="{FF2B5EF4-FFF2-40B4-BE49-F238E27FC236}">
                  <a16:creationId xmlns:a16="http://schemas.microsoft.com/office/drawing/2014/main" id="{2136655E-89A2-CF14-F332-76FC0804EBB8}"/>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5D17124-76C4-2893-26EF-E9C120041D65}"/>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81" name="Group 80">
            <a:extLst>
              <a:ext uri="{FF2B5EF4-FFF2-40B4-BE49-F238E27FC236}">
                <a16:creationId xmlns:a16="http://schemas.microsoft.com/office/drawing/2014/main" id="{5FA06DF2-8A08-8B7A-564F-114363AC3E7D}"/>
              </a:ext>
            </a:extLst>
          </p:cNvPr>
          <p:cNvGrpSpPr/>
          <p:nvPr/>
        </p:nvGrpSpPr>
        <p:grpSpPr>
          <a:xfrm>
            <a:off x="-11151638" y="0"/>
            <a:ext cx="13000528" cy="6184902"/>
            <a:chOff x="-5354090" y="0"/>
            <a:chExt cx="13000528" cy="6184902"/>
          </a:xfrm>
        </p:grpSpPr>
        <p:sp>
          <p:nvSpPr>
            <p:cNvPr id="18" name="Rectangle 17">
              <a:extLst>
                <a:ext uri="{FF2B5EF4-FFF2-40B4-BE49-F238E27FC236}">
                  <a16:creationId xmlns:a16="http://schemas.microsoft.com/office/drawing/2014/main" id="{00941D1C-542B-EF6E-73A5-80F2F1395248}"/>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F9C5E16-68C8-882E-4837-400EAB9B31A7}"/>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80" name="Group 79">
            <a:extLst>
              <a:ext uri="{FF2B5EF4-FFF2-40B4-BE49-F238E27FC236}">
                <a16:creationId xmlns:a16="http://schemas.microsoft.com/office/drawing/2014/main" id="{518CB969-D5A6-BE19-694B-14F5198DE453}"/>
              </a:ext>
            </a:extLst>
          </p:cNvPr>
          <p:cNvGrpSpPr/>
          <p:nvPr/>
        </p:nvGrpSpPr>
        <p:grpSpPr>
          <a:xfrm>
            <a:off x="-11629921" y="0"/>
            <a:ext cx="13209842" cy="6184902"/>
            <a:chOff x="-5832373" y="0"/>
            <a:chExt cx="13209842" cy="6184902"/>
          </a:xfrm>
        </p:grpSpPr>
        <p:sp>
          <p:nvSpPr>
            <p:cNvPr id="21" name="Rectangle 20">
              <a:extLst>
                <a:ext uri="{FF2B5EF4-FFF2-40B4-BE49-F238E27FC236}">
                  <a16:creationId xmlns:a16="http://schemas.microsoft.com/office/drawing/2014/main" id="{27BD543B-E55B-D5E9-EBE0-D6D648160967}"/>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945072D-62E5-C54C-71DE-3FE9A8907AB3}"/>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79" name="Group 78">
            <a:extLst>
              <a:ext uri="{FF2B5EF4-FFF2-40B4-BE49-F238E27FC236}">
                <a16:creationId xmlns:a16="http://schemas.microsoft.com/office/drawing/2014/main" id="{3D9FB7D1-7B0D-2912-2C77-AF150D42B3F4}"/>
              </a:ext>
            </a:extLst>
          </p:cNvPr>
          <p:cNvGrpSpPr/>
          <p:nvPr/>
        </p:nvGrpSpPr>
        <p:grpSpPr>
          <a:xfrm>
            <a:off x="-12074968" y="0"/>
            <a:ext cx="13390850" cy="6184902"/>
            <a:chOff x="-6277420" y="0"/>
            <a:chExt cx="13390850" cy="6184902"/>
          </a:xfrm>
        </p:grpSpPr>
        <p:sp>
          <p:nvSpPr>
            <p:cNvPr id="23" name="Rectangle 22">
              <a:extLst>
                <a:ext uri="{FF2B5EF4-FFF2-40B4-BE49-F238E27FC236}">
                  <a16:creationId xmlns:a16="http://schemas.microsoft.com/office/drawing/2014/main" id="{0EC1D2A0-11DC-341B-CA1F-240BC03F4544}"/>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5B43A15-A9B0-C4B0-AB07-8159A63B880C}"/>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78" name="Group 77">
            <a:extLst>
              <a:ext uri="{FF2B5EF4-FFF2-40B4-BE49-F238E27FC236}">
                <a16:creationId xmlns:a16="http://schemas.microsoft.com/office/drawing/2014/main" id="{E6480CCE-E5E0-7FCC-5B7D-494FA0A2B5D7}"/>
              </a:ext>
            </a:extLst>
          </p:cNvPr>
          <p:cNvGrpSpPr/>
          <p:nvPr/>
        </p:nvGrpSpPr>
        <p:grpSpPr>
          <a:xfrm>
            <a:off x="-12553252" y="0"/>
            <a:ext cx="13602814" cy="6184902"/>
            <a:chOff x="-6755704" y="0"/>
            <a:chExt cx="13602814" cy="6184902"/>
          </a:xfrm>
        </p:grpSpPr>
        <p:sp>
          <p:nvSpPr>
            <p:cNvPr id="25" name="Rectangle 24">
              <a:extLst>
                <a:ext uri="{FF2B5EF4-FFF2-40B4-BE49-F238E27FC236}">
                  <a16:creationId xmlns:a16="http://schemas.microsoft.com/office/drawing/2014/main" id="{28992D7F-625E-CD15-FA61-C812D7583FC3}"/>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B46421A1-DA83-77FE-2898-018513F9049E}"/>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77" name="Group 76">
            <a:extLst>
              <a:ext uri="{FF2B5EF4-FFF2-40B4-BE49-F238E27FC236}">
                <a16:creationId xmlns:a16="http://schemas.microsoft.com/office/drawing/2014/main" id="{3DB36135-74C1-654C-7B79-7B1F0970D99C}"/>
              </a:ext>
            </a:extLst>
          </p:cNvPr>
          <p:cNvGrpSpPr/>
          <p:nvPr/>
        </p:nvGrpSpPr>
        <p:grpSpPr>
          <a:xfrm>
            <a:off x="-12998301" y="0"/>
            <a:ext cx="13785082" cy="6184902"/>
            <a:chOff x="-7200753" y="0"/>
            <a:chExt cx="13785082" cy="6184902"/>
          </a:xfrm>
        </p:grpSpPr>
        <p:sp>
          <p:nvSpPr>
            <p:cNvPr id="27" name="Rectangle 26">
              <a:extLst>
                <a:ext uri="{FF2B5EF4-FFF2-40B4-BE49-F238E27FC236}">
                  <a16:creationId xmlns:a16="http://schemas.microsoft.com/office/drawing/2014/main" id="{C3135BAD-11CC-9FF2-A373-06B0618D7E67}"/>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9B8D80BB-0825-C5AC-8B23-2CD9404D74FC}"/>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76" name="Group 75">
            <a:extLst>
              <a:ext uri="{FF2B5EF4-FFF2-40B4-BE49-F238E27FC236}">
                <a16:creationId xmlns:a16="http://schemas.microsoft.com/office/drawing/2014/main" id="{FB605D33-49C4-3104-5A00-557591C4C950}"/>
              </a:ext>
            </a:extLst>
          </p:cNvPr>
          <p:cNvGrpSpPr/>
          <p:nvPr/>
        </p:nvGrpSpPr>
        <p:grpSpPr>
          <a:xfrm>
            <a:off x="-13459968" y="0"/>
            <a:ext cx="13992276" cy="6184902"/>
            <a:chOff x="-7662420" y="0"/>
            <a:chExt cx="13992276" cy="6184902"/>
          </a:xfrm>
        </p:grpSpPr>
        <p:sp>
          <p:nvSpPr>
            <p:cNvPr id="29" name="Rectangle 28">
              <a:extLst>
                <a:ext uri="{FF2B5EF4-FFF2-40B4-BE49-F238E27FC236}">
                  <a16:creationId xmlns:a16="http://schemas.microsoft.com/office/drawing/2014/main" id="{A2CE2BFD-BCE4-2594-7A7F-8308E1F5A25C}"/>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4FFB77B7-5771-48C5-338A-6831EEE976DF}"/>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75" name="Group 74">
            <a:extLst>
              <a:ext uri="{FF2B5EF4-FFF2-40B4-BE49-F238E27FC236}">
                <a16:creationId xmlns:a16="http://schemas.microsoft.com/office/drawing/2014/main" id="{B902EA22-9CCC-C82E-257B-9614E37B8514}"/>
              </a:ext>
            </a:extLst>
          </p:cNvPr>
          <p:cNvGrpSpPr/>
          <p:nvPr/>
        </p:nvGrpSpPr>
        <p:grpSpPr>
          <a:xfrm>
            <a:off x="-13938253" y="0"/>
            <a:ext cx="14199472" cy="6184902"/>
            <a:chOff x="-8140705" y="0"/>
            <a:chExt cx="14199472" cy="6184902"/>
          </a:xfrm>
        </p:grpSpPr>
        <p:sp>
          <p:nvSpPr>
            <p:cNvPr id="31" name="Rectangle 30">
              <a:extLst>
                <a:ext uri="{FF2B5EF4-FFF2-40B4-BE49-F238E27FC236}">
                  <a16:creationId xmlns:a16="http://schemas.microsoft.com/office/drawing/2014/main" id="{1B1061DA-C391-2FB4-0742-2A5E3A0336AF}"/>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AF679EBD-7EB0-F5FC-5A68-22A488DA8955}"/>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sp>
        <p:nvSpPr>
          <p:cNvPr id="86" name="TextBox 85">
            <a:extLst>
              <a:ext uri="{FF2B5EF4-FFF2-40B4-BE49-F238E27FC236}">
                <a16:creationId xmlns:a16="http://schemas.microsoft.com/office/drawing/2014/main" id="{50C8794B-99A4-9755-929F-1FEAF9F9EC91}"/>
              </a:ext>
            </a:extLst>
          </p:cNvPr>
          <p:cNvSpPr txBox="1"/>
          <p:nvPr/>
        </p:nvSpPr>
        <p:spPr>
          <a:xfrm>
            <a:off x="3670624" y="280986"/>
            <a:ext cx="7254591" cy="707885"/>
          </a:xfrm>
          <a:prstGeom prst="rect">
            <a:avLst/>
          </a:prstGeom>
          <a:noFill/>
        </p:spPr>
        <p:txBody>
          <a:bodyPr wrap="square" rtlCol="0">
            <a:spAutoFit/>
          </a:bodyPr>
          <a:lstStyle/>
          <a:p>
            <a:pPr algn="ctr"/>
            <a:r>
              <a:rPr lang="en-US" sz="4000" b="1" dirty="0">
                <a:solidFill>
                  <a:schemeClr val="tx1">
                    <a:lumMod val="65000"/>
                    <a:lumOff val="35000"/>
                  </a:schemeClr>
                </a:solidFill>
                <a:latin typeface="Tw Cen MT" panose="020B0602020104020603" pitchFamily="34" charset="0"/>
              </a:rPr>
              <a:t>How did it start? </a:t>
            </a:r>
          </a:p>
        </p:txBody>
      </p:sp>
      <p:sp>
        <p:nvSpPr>
          <p:cNvPr id="87" name="TextBox 86">
            <a:extLst>
              <a:ext uri="{FF2B5EF4-FFF2-40B4-BE49-F238E27FC236}">
                <a16:creationId xmlns:a16="http://schemas.microsoft.com/office/drawing/2014/main" id="{1C36BE13-09AC-48CA-0F91-F234FE9C5F38}"/>
              </a:ext>
            </a:extLst>
          </p:cNvPr>
          <p:cNvSpPr txBox="1"/>
          <p:nvPr/>
        </p:nvSpPr>
        <p:spPr>
          <a:xfrm>
            <a:off x="3373613" y="923896"/>
            <a:ext cx="8407475" cy="400110"/>
          </a:xfrm>
          <a:prstGeom prst="rect">
            <a:avLst/>
          </a:prstGeom>
          <a:noFill/>
        </p:spPr>
        <p:txBody>
          <a:bodyPr wrap="square" rtlCol="0">
            <a:spAutoFit/>
          </a:bodyPr>
          <a:lstStyle/>
          <a:p>
            <a:pPr algn="ctr"/>
            <a:r>
              <a:rPr lang="en-US" sz="2000" b="1" dirty="0">
                <a:solidFill>
                  <a:schemeClr val="tx1">
                    <a:lumMod val="65000"/>
                    <a:lumOff val="35000"/>
                  </a:schemeClr>
                </a:solidFill>
                <a:latin typeface="Tw Cen MT" panose="020B0602020104020603" pitchFamily="34" charset="0"/>
              </a:rPr>
              <a:t>‘the birth of the internet’ - ‘World wide web’ - ‘information superhighway’</a:t>
            </a:r>
          </a:p>
        </p:txBody>
      </p:sp>
      <p:pic>
        <p:nvPicPr>
          <p:cNvPr id="6" name="Picture 4" descr="Data Centre World - Main Stage speakers, 2022. - Techerati">
            <a:extLst>
              <a:ext uri="{FF2B5EF4-FFF2-40B4-BE49-F238E27FC236}">
                <a16:creationId xmlns:a16="http://schemas.microsoft.com/office/drawing/2014/main" id="{14231062-3B36-76F1-5E0A-94B86CB201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97920" y="3375026"/>
            <a:ext cx="4894080" cy="34829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membering the Day the World Wide Web Was Born | Scientific American">
            <a:extLst>
              <a:ext uri="{FF2B5EF4-FFF2-40B4-BE49-F238E27FC236}">
                <a16:creationId xmlns:a16="http://schemas.microsoft.com/office/drawing/2014/main" id="{0FA6A212-C797-2109-B23E-D3A75B0984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7934" y="1371947"/>
            <a:ext cx="4692948" cy="301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79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5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xEl>
                                              <p:pRg st="0" end="0"/>
                                            </p:txEl>
                                          </p:spTgt>
                                        </p:tgtEl>
                                        <p:attrNameLst>
                                          <p:attrName>style.visibility</p:attrName>
                                        </p:attrNameLst>
                                      </p:cBhvr>
                                      <p:to>
                                        <p:strVal val="visible"/>
                                      </p:to>
                                    </p:set>
                                    <p:animEffect transition="in" filter="fade">
                                      <p:cBhvr>
                                        <p:cTn id="12" dur="500"/>
                                        <p:tgtEl>
                                          <p:spTgt spid="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D38ED-4039-1CAF-FCCD-8D45F7AB975C}"/>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8C2C5A89-A518-A37D-685D-63A9F3122A06}"/>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96948F18-4E02-FE14-63D5-0AD0B83DD999}"/>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2B797AF7-CC20-2318-F734-27D69EA12CB1}"/>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D2447E3-2945-7FAD-7F85-B601E869BECC}"/>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cxnSp>
        <p:nvCxnSpPr>
          <p:cNvPr id="6" name="Straight Connector 5">
            <a:extLst>
              <a:ext uri="{FF2B5EF4-FFF2-40B4-BE49-F238E27FC236}">
                <a16:creationId xmlns:a16="http://schemas.microsoft.com/office/drawing/2014/main" id="{425C8B56-7241-CF52-C7E2-CE7F8A6F4B61}"/>
              </a:ext>
            </a:extLst>
          </p:cNvPr>
          <p:cNvCxnSpPr>
            <a:cxnSpLocks/>
            <a:endCxn id="40" idx="2"/>
          </p:cNvCxnSpPr>
          <p:nvPr/>
        </p:nvCxnSpPr>
        <p:spPr>
          <a:xfrm>
            <a:off x="7211443" y="3591314"/>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063DB61-B89E-796C-F234-E9C3C9BA2B9D}"/>
              </a:ext>
            </a:extLst>
          </p:cNvPr>
          <p:cNvCxnSpPr>
            <a:cxnSpLocks/>
            <a:endCxn id="32" idx="2"/>
          </p:cNvCxnSpPr>
          <p:nvPr/>
        </p:nvCxnSpPr>
        <p:spPr>
          <a:xfrm>
            <a:off x="4958010" y="3591314"/>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012B68F3-2063-A4B5-92C7-7229CDEDBE05}"/>
              </a:ext>
            </a:extLst>
          </p:cNvPr>
          <p:cNvSpPr/>
          <p:nvPr/>
        </p:nvSpPr>
        <p:spPr>
          <a:xfrm>
            <a:off x="4450701" y="313173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15" name="Oval 14">
            <a:extLst>
              <a:ext uri="{FF2B5EF4-FFF2-40B4-BE49-F238E27FC236}">
                <a16:creationId xmlns:a16="http://schemas.microsoft.com/office/drawing/2014/main" id="{1BF890AB-EED7-498D-4CE8-DA42822BD02B}"/>
              </a:ext>
            </a:extLst>
          </p:cNvPr>
          <p:cNvSpPr/>
          <p:nvPr/>
        </p:nvSpPr>
        <p:spPr>
          <a:xfrm>
            <a:off x="4815032" y="3496064"/>
            <a:ext cx="190500" cy="19050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7" name="Circle: Hollow 16">
            <a:extLst>
              <a:ext uri="{FF2B5EF4-FFF2-40B4-BE49-F238E27FC236}">
                <a16:creationId xmlns:a16="http://schemas.microsoft.com/office/drawing/2014/main" id="{CE0A9E0A-9470-4D8D-1FD7-FAEE36D506CD}"/>
              </a:ext>
            </a:extLst>
          </p:cNvPr>
          <p:cNvSpPr/>
          <p:nvPr/>
        </p:nvSpPr>
        <p:spPr>
          <a:xfrm>
            <a:off x="4695969" y="3377001"/>
            <a:ext cx="428626" cy="428626"/>
          </a:xfrm>
          <a:prstGeom prst="donut">
            <a:avLst>
              <a:gd name="adj" fmla="val 5281"/>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19" name="Circle: Hollow 18">
            <a:extLst>
              <a:ext uri="{FF2B5EF4-FFF2-40B4-BE49-F238E27FC236}">
                <a16:creationId xmlns:a16="http://schemas.microsoft.com/office/drawing/2014/main" id="{60116158-4F60-35D8-AF02-BCB1E0A1D4C1}"/>
              </a:ext>
            </a:extLst>
          </p:cNvPr>
          <p:cNvSpPr/>
          <p:nvPr/>
        </p:nvSpPr>
        <p:spPr>
          <a:xfrm>
            <a:off x="4563097" y="324412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22" name="Straight Connector 21">
            <a:extLst>
              <a:ext uri="{FF2B5EF4-FFF2-40B4-BE49-F238E27FC236}">
                <a16:creationId xmlns:a16="http://schemas.microsoft.com/office/drawing/2014/main" id="{C973ACCE-4125-0271-D8AF-45A7A94F533E}"/>
              </a:ext>
            </a:extLst>
          </p:cNvPr>
          <p:cNvCxnSpPr>
            <a:cxnSpLocks/>
          </p:cNvCxnSpPr>
          <p:nvPr/>
        </p:nvCxnSpPr>
        <p:spPr>
          <a:xfrm flipV="1">
            <a:off x="4910283" y="3938500"/>
            <a:ext cx="0" cy="1033387"/>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80B826F-6ED7-EA48-829C-CB4C0BB1FE96}"/>
              </a:ext>
            </a:extLst>
          </p:cNvPr>
          <p:cNvSpPr/>
          <p:nvPr/>
        </p:nvSpPr>
        <p:spPr>
          <a:xfrm>
            <a:off x="4848162" y="4946754"/>
            <a:ext cx="124240" cy="12424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26" name="TextBox 25">
            <a:extLst>
              <a:ext uri="{FF2B5EF4-FFF2-40B4-BE49-F238E27FC236}">
                <a16:creationId xmlns:a16="http://schemas.microsoft.com/office/drawing/2014/main" id="{8FE42153-AA53-052B-81AF-B537F9CB9EF6}"/>
              </a:ext>
            </a:extLst>
          </p:cNvPr>
          <p:cNvSpPr txBox="1"/>
          <p:nvPr/>
        </p:nvSpPr>
        <p:spPr>
          <a:xfrm>
            <a:off x="3855714" y="1945080"/>
            <a:ext cx="2109135" cy="1077218"/>
          </a:xfrm>
          <a:prstGeom prst="rect">
            <a:avLst/>
          </a:prstGeom>
          <a:noFill/>
        </p:spPr>
        <p:txBody>
          <a:bodyPr wrap="square" rtlCol="0">
            <a:spAutoFit/>
          </a:bodyPr>
          <a:lstStyle/>
          <a:p>
            <a:pPr algn="ctr"/>
            <a:r>
              <a:rPr lang="en-US" sz="3200" b="1" dirty="0">
                <a:solidFill>
                  <a:srgbClr val="52C9BD"/>
                </a:solidFill>
                <a:latin typeface="Tw Cen MT" panose="020B0602020104020603" pitchFamily="34" charset="0"/>
              </a:rPr>
              <a:t>Up Time Institute</a:t>
            </a:r>
          </a:p>
        </p:txBody>
      </p:sp>
      <p:sp>
        <p:nvSpPr>
          <p:cNvPr id="28" name="TextBox 27">
            <a:extLst>
              <a:ext uri="{FF2B5EF4-FFF2-40B4-BE49-F238E27FC236}">
                <a16:creationId xmlns:a16="http://schemas.microsoft.com/office/drawing/2014/main" id="{02771591-9636-EF34-7684-ABC1C4A34AA9}"/>
              </a:ext>
            </a:extLst>
          </p:cNvPr>
          <p:cNvSpPr txBox="1"/>
          <p:nvPr/>
        </p:nvSpPr>
        <p:spPr>
          <a:xfrm>
            <a:off x="3848010" y="5198980"/>
            <a:ext cx="3201043" cy="584775"/>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Tier Rating Standard</a:t>
            </a:r>
          </a:p>
          <a:p>
            <a:r>
              <a:rPr lang="en-US" sz="1600" dirty="0">
                <a:solidFill>
                  <a:schemeClr val="accent1">
                    <a:lumMod val="20000"/>
                    <a:lumOff val="80000"/>
                  </a:schemeClr>
                </a:solidFill>
                <a:latin typeface="Tw Cen MT" panose="020B0602020104020603" pitchFamily="34" charset="0"/>
              </a:rPr>
              <a:t>Gained recognition in 1995</a:t>
            </a:r>
          </a:p>
        </p:txBody>
      </p:sp>
      <p:sp>
        <p:nvSpPr>
          <p:cNvPr id="30" name="Arc 29">
            <a:extLst>
              <a:ext uri="{FF2B5EF4-FFF2-40B4-BE49-F238E27FC236}">
                <a16:creationId xmlns:a16="http://schemas.microsoft.com/office/drawing/2014/main" id="{B5EBFC80-5F85-E750-ED84-9A5F2B0B8943}"/>
              </a:ext>
            </a:extLst>
          </p:cNvPr>
          <p:cNvSpPr/>
          <p:nvPr/>
        </p:nvSpPr>
        <p:spPr>
          <a:xfrm rot="5400000">
            <a:off x="6689179" y="313173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32" name="Oval 31">
            <a:extLst>
              <a:ext uri="{FF2B5EF4-FFF2-40B4-BE49-F238E27FC236}">
                <a16:creationId xmlns:a16="http://schemas.microsoft.com/office/drawing/2014/main" id="{8DDE7B49-127F-2D9A-6231-2ECEA3574AA8}"/>
              </a:ext>
            </a:extLst>
          </p:cNvPr>
          <p:cNvSpPr/>
          <p:nvPr/>
        </p:nvSpPr>
        <p:spPr>
          <a:xfrm>
            <a:off x="7053510" y="3496064"/>
            <a:ext cx="190500" cy="190500"/>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3" name="Circle: Hollow 32">
            <a:extLst>
              <a:ext uri="{FF2B5EF4-FFF2-40B4-BE49-F238E27FC236}">
                <a16:creationId xmlns:a16="http://schemas.microsoft.com/office/drawing/2014/main" id="{3239BCA7-3016-F8B3-E748-EF908A8F1DAB}"/>
              </a:ext>
            </a:extLst>
          </p:cNvPr>
          <p:cNvSpPr/>
          <p:nvPr/>
        </p:nvSpPr>
        <p:spPr>
          <a:xfrm>
            <a:off x="6934447" y="3377001"/>
            <a:ext cx="428626" cy="428626"/>
          </a:xfrm>
          <a:prstGeom prst="donut">
            <a:avLst>
              <a:gd name="adj" fmla="val 5281"/>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34" name="Circle: Hollow 33">
            <a:extLst>
              <a:ext uri="{FF2B5EF4-FFF2-40B4-BE49-F238E27FC236}">
                <a16:creationId xmlns:a16="http://schemas.microsoft.com/office/drawing/2014/main" id="{F7924AAE-41A0-500E-DB84-1B2568298910}"/>
              </a:ext>
            </a:extLst>
          </p:cNvPr>
          <p:cNvSpPr/>
          <p:nvPr/>
        </p:nvSpPr>
        <p:spPr>
          <a:xfrm>
            <a:off x="6801575" y="324412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35" name="Straight Connector 34">
            <a:extLst>
              <a:ext uri="{FF2B5EF4-FFF2-40B4-BE49-F238E27FC236}">
                <a16:creationId xmlns:a16="http://schemas.microsoft.com/office/drawing/2014/main" id="{FEB7A583-7CB4-C676-9F9F-AB48923D005A}"/>
              </a:ext>
            </a:extLst>
          </p:cNvPr>
          <p:cNvCxnSpPr>
            <a:cxnSpLocks/>
          </p:cNvCxnSpPr>
          <p:nvPr/>
        </p:nvCxnSpPr>
        <p:spPr>
          <a:xfrm flipV="1">
            <a:off x="7148761" y="2210742"/>
            <a:ext cx="0" cy="1033387"/>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D021CE2-11AD-40B8-E74C-6793BD4B066A}"/>
              </a:ext>
            </a:extLst>
          </p:cNvPr>
          <p:cNvSpPr/>
          <p:nvPr/>
        </p:nvSpPr>
        <p:spPr>
          <a:xfrm>
            <a:off x="7086640" y="2164386"/>
            <a:ext cx="124240" cy="124240"/>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7" name="TextBox 36">
            <a:extLst>
              <a:ext uri="{FF2B5EF4-FFF2-40B4-BE49-F238E27FC236}">
                <a16:creationId xmlns:a16="http://schemas.microsoft.com/office/drawing/2014/main" id="{DC03AE2B-E638-0AD7-C1FF-27F199F20B1A}"/>
              </a:ext>
            </a:extLst>
          </p:cNvPr>
          <p:cNvSpPr txBox="1"/>
          <p:nvPr/>
        </p:nvSpPr>
        <p:spPr>
          <a:xfrm>
            <a:off x="6105952" y="3978606"/>
            <a:ext cx="2091967" cy="584775"/>
          </a:xfrm>
          <a:prstGeom prst="rect">
            <a:avLst/>
          </a:prstGeom>
          <a:noFill/>
        </p:spPr>
        <p:txBody>
          <a:bodyPr wrap="square" rtlCol="0">
            <a:spAutoFit/>
          </a:bodyPr>
          <a:lstStyle/>
          <a:p>
            <a:pPr algn="ctr"/>
            <a:r>
              <a:rPr lang="en-US" sz="3200" b="1" dirty="0">
                <a:solidFill>
                  <a:srgbClr val="FEC630"/>
                </a:solidFill>
                <a:latin typeface="Tw Cen MT" panose="020B0602020104020603" pitchFamily="34" charset="0"/>
              </a:rPr>
              <a:t>NFPA</a:t>
            </a:r>
          </a:p>
        </p:txBody>
      </p:sp>
      <p:sp>
        <p:nvSpPr>
          <p:cNvPr id="38" name="TextBox 37">
            <a:extLst>
              <a:ext uri="{FF2B5EF4-FFF2-40B4-BE49-F238E27FC236}">
                <a16:creationId xmlns:a16="http://schemas.microsoft.com/office/drawing/2014/main" id="{160DF70F-7B1D-3796-B175-160D7FA868C5}"/>
              </a:ext>
            </a:extLst>
          </p:cNvPr>
          <p:cNvSpPr txBox="1"/>
          <p:nvPr/>
        </p:nvSpPr>
        <p:spPr>
          <a:xfrm>
            <a:off x="6000626" y="758529"/>
            <a:ext cx="3201043" cy="1323439"/>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NFPA 75</a:t>
            </a:r>
          </a:p>
          <a:p>
            <a:r>
              <a:rPr lang="en-GB" sz="1600" dirty="0">
                <a:solidFill>
                  <a:schemeClr val="accent1">
                    <a:lumMod val="20000"/>
                    <a:lumOff val="80000"/>
                  </a:schemeClr>
                </a:solidFill>
                <a:latin typeface="Tw Cen MT" panose="020B0602020104020603" pitchFamily="34" charset="0"/>
              </a:rPr>
              <a:t>Standard for the Fire Protection of Information Technology Equipment - Addresses fire protection requirements for data centres.</a:t>
            </a:r>
            <a:endParaRPr lang="en-US" sz="1600" dirty="0">
              <a:solidFill>
                <a:schemeClr val="accent1">
                  <a:lumMod val="20000"/>
                  <a:lumOff val="80000"/>
                </a:schemeClr>
              </a:solidFill>
              <a:latin typeface="Tw Cen MT" panose="020B0602020104020603" pitchFamily="34" charset="0"/>
            </a:endParaRPr>
          </a:p>
        </p:txBody>
      </p:sp>
      <p:sp>
        <p:nvSpPr>
          <p:cNvPr id="39" name="Arc 38">
            <a:extLst>
              <a:ext uri="{FF2B5EF4-FFF2-40B4-BE49-F238E27FC236}">
                <a16:creationId xmlns:a16="http://schemas.microsoft.com/office/drawing/2014/main" id="{BB7D8949-292F-5D77-F22A-1E32A36F6400}"/>
              </a:ext>
            </a:extLst>
          </p:cNvPr>
          <p:cNvSpPr/>
          <p:nvPr/>
        </p:nvSpPr>
        <p:spPr>
          <a:xfrm>
            <a:off x="8942612" y="313173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40" name="Oval 39">
            <a:extLst>
              <a:ext uri="{FF2B5EF4-FFF2-40B4-BE49-F238E27FC236}">
                <a16:creationId xmlns:a16="http://schemas.microsoft.com/office/drawing/2014/main" id="{682E558F-F9A8-69CA-D26D-BC1A71DC1613}"/>
              </a:ext>
            </a:extLst>
          </p:cNvPr>
          <p:cNvSpPr/>
          <p:nvPr/>
        </p:nvSpPr>
        <p:spPr>
          <a:xfrm>
            <a:off x="9306943" y="3496064"/>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1" name="Circle: Hollow 40">
            <a:extLst>
              <a:ext uri="{FF2B5EF4-FFF2-40B4-BE49-F238E27FC236}">
                <a16:creationId xmlns:a16="http://schemas.microsoft.com/office/drawing/2014/main" id="{9754A5FA-0AEE-A03E-66E8-B593280EFD8C}"/>
              </a:ext>
            </a:extLst>
          </p:cNvPr>
          <p:cNvSpPr/>
          <p:nvPr/>
        </p:nvSpPr>
        <p:spPr>
          <a:xfrm>
            <a:off x="9187880" y="3377001"/>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42" name="Circle: Hollow 41">
            <a:extLst>
              <a:ext uri="{FF2B5EF4-FFF2-40B4-BE49-F238E27FC236}">
                <a16:creationId xmlns:a16="http://schemas.microsoft.com/office/drawing/2014/main" id="{35E70243-F364-609F-6800-BE17328A8E93}"/>
              </a:ext>
            </a:extLst>
          </p:cNvPr>
          <p:cNvSpPr/>
          <p:nvPr/>
        </p:nvSpPr>
        <p:spPr>
          <a:xfrm>
            <a:off x="9055008" y="324412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43" name="Straight Connector 42">
            <a:extLst>
              <a:ext uri="{FF2B5EF4-FFF2-40B4-BE49-F238E27FC236}">
                <a16:creationId xmlns:a16="http://schemas.microsoft.com/office/drawing/2014/main" id="{86C45D54-EB6B-6DC1-CF83-C6D3985844A3}"/>
              </a:ext>
            </a:extLst>
          </p:cNvPr>
          <p:cNvCxnSpPr>
            <a:cxnSpLocks/>
          </p:cNvCxnSpPr>
          <p:nvPr/>
        </p:nvCxnSpPr>
        <p:spPr>
          <a:xfrm flipV="1">
            <a:off x="9402194" y="3938500"/>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A2151181-CF9E-11C5-F297-5AD3D78AF354}"/>
              </a:ext>
            </a:extLst>
          </p:cNvPr>
          <p:cNvSpPr/>
          <p:nvPr/>
        </p:nvSpPr>
        <p:spPr>
          <a:xfrm>
            <a:off x="9340073" y="4946754"/>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5" name="TextBox 44">
            <a:extLst>
              <a:ext uri="{FF2B5EF4-FFF2-40B4-BE49-F238E27FC236}">
                <a16:creationId xmlns:a16="http://schemas.microsoft.com/office/drawing/2014/main" id="{9079B120-8FCE-EECE-9425-D08A39887B74}"/>
              </a:ext>
            </a:extLst>
          </p:cNvPr>
          <p:cNvSpPr txBox="1"/>
          <p:nvPr/>
        </p:nvSpPr>
        <p:spPr>
          <a:xfrm>
            <a:off x="8388083" y="2557825"/>
            <a:ext cx="2037934" cy="584775"/>
          </a:xfrm>
          <a:prstGeom prst="rect">
            <a:avLst/>
          </a:prstGeom>
          <a:noFill/>
        </p:spPr>
        <p:txBody>
          <a:bodyPr wrap="square" rtlCol="0">
            <a:spAutoFit/>
          </a:bodyPr>
          <a:lstStyle/>
          <a:p>
            <a:pPr algn="ctr"/>
            <a:r>
              <a:rPr lang="en-US" sz="3200" b="1" dirty="0">
                <a:solidFill>
                  <a:srgbClr val="FF5969"/>
                </a:solidFill>
                <a:latin typeface="Tw Cen MT" panose="020B0602020104020603" pitchFamily="34" charset="0"/>
              </a:rPr>
              <a:t>Telecoms</a:t>
            </a:r>
          </a:p>
        </p:txBody>
      </p:sp>
      <p:cxnSp>
        <p:nvCxnSpPr>
          <p:cNvPr id="46" name="Straight Connector 45">
            <a:extLst>
              <a:ext uri="{FF2B5EF4-FFF2-40B4-BE49-F238E27FC236}">
                <a16:creationId xmlns:a16="http://schemas.microsoft.com/office/drawing/2014/main" id="{46B6A99E-1407-60B9-09D5-2B4C2F7E6902}"/>
              </a:ext>
            </a:extLst>
          </p:cNvPr>
          <p:cNvCxnSpPr>
            <a:cxnSpLocks/>
          </p:cNvCxnSpPr>
          <p:nvPr/>
        </p:nvCxnSpPr>
        <p:spPr>
          <a:xfrm>
            <a:off x="3951761" y="5808371"/>
            <a:ext cx="2048865" cy="0"/>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FE6834-D8E8-68FB-F74C-001B97BBC021}"/>
              </a:ext>
            </a:extLst>
          </p:cNvPr>
          <p:cNvCxnSpPr>
            <a:cxnSpLocks/>
          </p:cNvCxnSpPr>
          <p:nvPr/>
        </p:nvCxnSpPr>
        <p:spPr>
          <a:xfrm>
            <a:off x="8431709" y="5808371"/>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913969-9F8E-FB53-37BE-795C3CFA2E31}"/>
              </a:ext>
            </a:extLst>
          </p:cNvPr>
          <p:cNvCxnSpPr>
            <a:cxnSpLocks/>
          </p:cNvCxnSpPr>
          <p:nvPr/>
        </p:nvCxnSpPr>
        <p:spPr>
          <a:xfrm>
            <a:off x="6108073" y="667733"/>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E288C6F-BF4A-A569-2316-9C3F2E37CDE2}"/>
              </a:ext>
            </a:extLst>
          </p:cNvPr>
          <p:cNvSpPr txBox="1"/>
          <p:nvPr/>
        </p:nvSpPr>
        <p:spPr>
          <a:xfrm>
            <a:off x="8388083" y="5186596"/>
            <a:ext cx="3201043" cy="584775"/>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Most DCs were in fact</a:t>
            </a:r>
          </a:p>
          <a:p>
            <a:r>
              <a:rPr lang="en-US" sz="1600" dirty="0">
                <a:solidFill>
                  <a:schemeClr val="accent1">
                    <a:lumMod val="20000"/>
                    <a:lumOff val="80000"/>
                  </a:schemeClr>
                </a:solidFill>
                <a:latin typeface="Tw Cen MT" panose="020B0602020104020603" pitchFamily="34" charset="0"/>
              </a:rPr>
              <a:t>Telecoms switch rooms</a:t>
            </a:r>
          </a:p>
        </p:txBody>
      </p:sp>
      <p:cxnSp>
        <p:nvCxnSpPr>
          <p:cNvPr id="49" name="Straight Connector 48">
            <a:extLst>
              <a:ext uri="{FF2B5EF4-FFF2-40B4-BE49-F238E27FC236}">
                <a16:creationId xmlns:a16="http://schemas.microsoft.com/office/drawing/2014/main" id="{728D1D85-06E8-B1D0-325D-847F70AE25A3}"/>
              </a:ext>
            </a:extLst>
          </p:cNvPr>
          <p:cNvCxnSpPr>
            <a:cxnSpLocks/>
          </p:cNvCxnSpPr>
          <p:nvPr/>
        </p:nvCxnSpPr>
        <p:spPr>
          <a:xfrm flipV="1">
            <a:off x="2840604" y="286026"/>
            <a:ext cx="9089785" cy="20001"/>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A93FD2E-9A06-B33C-6552-59AA804A19D5}"/>
              </a:ext>
            </a:extLst>
          </p:cNvPr>
          <p:cNvSpPr txBox="1"/>
          <p:nvPr/>
        </p:nvSpPr>
        <p:spPr>
          <a:xfrm>
            <a:off x="5417924" y="108778"/>
            <a:ext cx="3585911"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1st Decade of internet growth</a:t>
            </a:r>
          </a:p>
        </p:txBody>
      </p:sp>
      <p:sp>
        <p:nvSpPr>
          <p:cNvPr id="56" name="Date Placeholder 1">
            <a:extLst>
              <a:ext uri="{FF2B5EF4-FFF2-40B4-BE49-F238E27FC236}">
                <a16:creationId xmlns:a16="http://schemas.microsoft.com/office/drawing/2014/main" id="{3914E762-74F8-C796-0166-BC8F3EAE617C}"/>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105" name="Date Placeholder 1">
            <a:extLst>
              <a:ext uri="{FF2B5EF4-FFF2-40B4-BE49-F238E27FC236}">
                <a16:creationId xmlns:a16="http://schemas.microsoft.com/office/drawing/2014/main" id="{99614C6F-FB77-96D2-BCAD-E83E33D828B3}"/>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grpSp>
        <p:nvGrpSpPr>
          <p:cNvPr id="109" name="Group 108">
            <a:extLst>
              <a:ext uri="{FF2B5EF4-FFF2-40B4-BE49-F238E27FC236}">
                <a16:creationId xmlns:a16="http://schemas.microsoft.com/office/drawing/2014/main" id="{19505DDB-C23F-04FD-75F5-6218E8BB4B69}"/>
              </a:ext>
            </a:extLst>
          </p:cNvPr>
          <p:cNvGrpSpPr/>
          <p:nvPr/>
        </p:nvGrpSpPr>
        <p:grpSpPr>
          <a:xfrm>
            <a:off x="-9750025" y="0"/>
            <a:ext cx="12400363" cy="6184902"/>
            <a:chOff x="-3952477" y="0"/>
            <a:chExt cx="12400363" cy="6184902"/>
          </a:xfrm>
        </p:grpSpPr>
        <p:sp>
          <p:nvSpPr>
            <p:cNvPr id="110" name="Rectangle 109">
              <a:extLst>
                <a:ext uri="{FF2B5EF4-FFF2-40B4-BE49-F238E27FC236}">
                  <a16:creationId xmlns:a16="http://schemas.microsoft.com/office/drawing/2014/main" id="{F9D479BE-32C3-5C8B-D019-1678BDB840C9}"/>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a:extLst>
                <a:ext uri="{FF2B5EF4-FFF2-40B4-BE49-F238E27FC236}">
                  <a16:creationId xmlns:a16="http://schemas.microsoft.com/office/drawing/2014/main" id="{7076F4ED-2CAD-04CC-589A-9EDB4ECC3569}"/>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112" name="Group 111">
            <a:extLst>
              <a:ext uri="{FF2B5EF4-FFF2-40B4-BE49-F238E27FC236}">
                <a16:creationId xmlns:a16="http://schemas.microsoft.com/office/drawing/2014/main" id="{73510A0C-DDC2-24B1-B0A9-0698FEE09857}"/>
              </a:ext>
            </a:extLst>
          </p:cNvPr>
          <p:cNvGrpSpPr/>
          <p:nvPr/>
        </p:nvGrpSpPr>
        <p:grpSpPr>
          <a:xfrm>
            <a:off x="-10211690" y="0"/>
            <a:ext cx="12592110" cy="6184902"/>
            <a:chOff x="-4414142" y="0"/>
            <a:chExt cx="12592110" cy="6184902"/>
          </a:xfrm>
        </p:grpSpPr>
        <p:sp>
          <p:nvSpPr>
            <p:cNvPr id="113" name="Rectangle 112">
              <a:extLst>
                <a:ext uri="{FF2B5EF4-FFF2-40B4-BE49-F238E27FC236}">
                  <a16:creationId xmlns:a16="http://schemas.microsoft.com/office/drawing/2014/main" id="{46D264A2-7392-6B2A-E7EE-2C32C8631063}"/>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TextBox 113">
              <a:extLst>
                <a:ext uri="{FF2B5EF4-FFF2-40B4-BE49-F238E27FC236}">
                  <a16:creationId xmlns:a16="http://schemas.microsoft.com/office/drawing/2014/main" id="{88786E96-29A1-F1B9-660C-A36CC47D2D40}"/>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115" name="Group 114">
            <a:extLst>
              <a:ext uri="{FF2B5EF4-FFF2-40B4-BE49-F238E27FC236}">
                <a16:creationId xmlns:a16="http://schemas.microsoft.com/office/drawing/2014/main" id="{97A03923-8ABF-5CFA-1C64-8EDE935D591E}"/>
              </a:ext>
            </a:extLst>
          </p:cNvPr>
          <p:cNvGrpSpPr/>
          <p:nvPr/>
        </p:nvGrpSpPr>
        <p:grpSpPr>
          <a:xfrm>
            <a:off x="-10673355" y="0"/>
            <a:ext cx="12792164" cy="6184901"/>
            <a:chOff x="-4875807" y="0"/>
            <a:chExt cx="12792164" cy="6184901"/>
          </a:xfrm>
        </p:grpSpPr>
        <p:sp>
          <p:nvSpPr>
            <p:cNvPr id="116" name="Rectangle 115">
              <a:extLst>
                <a:ext uri="{FF2B5EF4-FFF2-40B4-BE49-F238E27FC236}">
                  <a16:creationId xmlns:a16="http://schemas.microsoft.com/office/drawing/2014/main" id="{91029121-BB1A-623E-32D4-0EE4ED1D9E88}"/>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0AA5CE43-21DB-FE5A-D1DD-4860204339A1}"/>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118" name="Group 117">
            <a:extLst>
              <a:ext uri="{FF2B5EF4-FFF2-40B4-BE49-F238E27FC236}">
                <a16:creationId xmlns:a16="http://schemas.microsoft.com/office/drawing/2014/main" id="{64394725-37B1-1B8C-A5BB-CB280546EB89}"/>
              </a:ext>
            </a:extLst>
          </p:cNvPr>
          <p:cNvGrpSpPr/>
          <p:nvPr/>
        </p:nvGrpSpPr>
        <p:grpSpPr>
          <a:xfrm>
            <a:off x="-11151638" y="0"/>
            <a:ext cx="13000528" cy="6184902"/>
            <a:chOff x="-5354090" y="0"/>
            <a:chExt cx="13000528" cy="6184902"/>
          </a:xfrm>
        </p:grpSpPr>
        <p:sp>
          <p:nvSpPr>
            <p:cNvPr id="119" name="Rectangle 118">
              <a:extLst>
                <a:ext uri="{FF2B5EF4-FFF2-40B4-BE49-F238E27FC236}">
                  <a16:creationId xmlns:a16="http://schemas.microsoft.com/office/drawing/2014/main" id="{7E10CE55-B95A-75F3-5346-1AD712E73C25}"/>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TextBox 119">
              <a:extLst>
                <a:ext uri="{FF2B5EF4-FFF2-40B4-BE49-F238E27FC236}">
                  <a16:creationId xmlns:a16="http://schemas.microsoft.com/office/drawing/2014/main" id="{3C3A29D6-524D-A5E6-5C28-6B528BDAD27F}"/>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121" name="Group 120">
            <a:extLst>
              <a:ext uri="{FF2B5EF4-FFF2-40B4-BE49-F238E27FC236}">
                <a16:creationId xmlns:a16="http://schemas.microsoft.com/office/drawing/2014/main" id="{1C5AC40E-D5E0-7D7A-3587-D3B765E7CC09}"/>
              </a:ext>
            </a:extLst>
          </p:cNvPr>
          <p:cNvGrpSpPr/>
          <p:nvPr/>
        </p:nvGrpSpPr>
        <p:grpSpPr>
          <a:xfrm>
            <a:off x="-11629921" y="0"/>
            <a:ext cx="13209842" cy="6184902"/>
            <a:chOff x="-5832373" y="0"/>
            <a:chExt cx="13209842" cy="6184902"/>
          </a:xfrm>
        </p:grpSpPr>
        <p:sp>
          <p:nvSpPr>
            <p:cNvPr id="122" name="Rectangle 121">
              <a:extLst>
                <a:ext uri="{FF2B5EF4-FFF2-40B4-BE49-F238E27FC236}">
                  <a16:creationId xmlns:a16="http://schemas.microsoft.com/office/drawing/2014/main" id="{97BB0CAC-04DB-E582-FFA2-3C53AE888D28}"/>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9D3A55D2-028A-8D9F-7462-CE2AD12FC902}"/>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124" name="Group 123">
            <a:extLst>
              <a:ext uri="{FF2B5EF4-FFF2-40B4-BE49-F238E27FC236}">
                <a16:creationId xmlns:a16="http://schemas.microsoft.com/office/drawing/2014/main" id="{99B6D076-4A8B-1291-23C7-363C38586422}"/>
              </a:ext>
            </a:extLst>
          </p:cNvPr>
          <p:cNvGrpSpPr/>
          <p:nvPr/>
        </p:nvGrpSpPr>
        <p:grpSpPr>
          <a:xfrm>
            <a:off x="-12074968" y="0"/>
            <a:ext cx="13390850" cy="6184902"/>
            <a:chOff x="-6277420" y="0"/>
            <a:chExt cx="13390850" cy="6184902"/>
          </a:xfrm>
        </p:grpSpPr>
        <p:sp>
          <p:nvSpPr>
            <p:cNvPr id="125" name="Rectangle 124">
              <a:extLst>
                <a:ext uri="{FF2B5EF4-FFF2-40B4-BE49-F238E27FC236}">
                  <a16:creationId xmlns:a16="http://schemas.microsoft.com/office/drawing/2014/main" id="{4F5AA1AA-7336-5FA4-A26A-0FAB91D31A9D}"/>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TextBox 125">
              <a:extLst>
                <a:ext uri="{FF2B5EF4-FFF2-40B4-BE49-F238E27FC236}">
                  <a16:creationId xmlns:a16="http://schemas.microsoft.com/office/drawing/2014/main" id="{59F76EC3-035C-9750-206E-C638A79C810F}"/>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127" name="Group 126">
            <a:extLst>
              <a:ext uri="{FF2B5EF4-FFF2-40B4-BE49-F238E27FC236}">
                <a16:creationId xmlns:a16="http://schemas.microsoft.com/office/drawing/2014/main" id="{C8FB6551-1421-7634-99FA-0CD9B1DCA931}"/>
              </a:ext>
            </a:extLst>
          </p:cNvPr>
          <p:cNvGrpSpPr/>
          <p:nvPr/>
        </p:nvGrpSpPr>
        <p:grpSpPr>
          <a:xfrm>
            <a:off x="-12553252" y="0"/>
            <a:ext cx="13602814" cy="6184902"/>
            <a:chOff x="-6755704" y="0"/>
            <a:chExt cx="13602814" cy="6184902"/>
          </a:xfrm>
        </p:grpSpPr>
        <p:sp>
          <p:nvSpPr>
            <p:cNvPr id="128" name="Rectangle 127">
              <a:extLst>
                <a:ext uri="{FF2B5EF4-FFF2-40B4-BE49-F238E27FC236}">
                  <a16:creationId xmlns:a16="http://schemas.microsoft.com/office/drawing/2014/main" id="{41DF84D4-5C28-7581-D93F-F48080AA0B03}"/>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TextBox 128">
              <a:extLst>
                <a:ext uri="{FF2B5EF4-FFF2-40B4-BE49-F238E27FC236}">
                  <a16:creationId xmlns:a16="http://schemas.microsoft.com/office/drawing/2014/main" id="{43BAD150-ED43-E489-D64F-8786A5105E84}"/>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130" name="Group 129">
            <a:extLst>
              <a:ext uri="{FF2B5EF4-FFF2-40B4-BE49-F238E27FC236}">
                <a16:creationId xmlns:a16="http://schemas.microsoft.com/office/drawing/2014/main" id="{E3D2A592-2BA3-89B5-EBCB-04B4C0A590FD}"/>
              </a:ext>
            </a:extLst>
          </p:cNvPr>
          <p:cNvGrpSpPr/>
          <p:nvPr/>
        </p:nvGrpSpPr>
        <p:grpSpPr>
          <a:xfrm>
            <a:off x="-12998301" y="0"/>
            <a:ext cx="13785082" cy="6184902"/>
            <a:chOff x="-7200753" y="0"/>
            <a:chExt cx="13785082" cy="6184902"/>
          </a:xfrm>
        </p:grpSpPr>
        <p:sp>
          <p:nvSpPr>
            <p:cNvPr id="131" name="Rectangle 130">
              <a:extLst>
                <a:ext uri="{FF2B5EF4-FFF2-40B4-BE49-F238E27FC236}">
                  <a16:creationId xmlns:a16="http://schemas.microsoft.com/office/drawing/2014/main" id="{71887107-151B-47A2-65B8-4DB8C382335B}"/>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TextBox 131">
              <a:extLst>
                <a:ext uri="{FF2B5EF4-FFF2-40B4-BE49-F238E27FC236}">
                  <a16:creationId xmlns:a16="http://schemas.microsoft.com/office/drawing/2014/main" id="{A9BD3281-01DA-CE78-FF62-41ACD44C97DD}"/>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133" name="Group 132">
            <a:extLst>
              <a:ext uri="{FF2B5EF4-FFF2-40B4-BE49-F238E27FC236}">
                <a16:creationId xmlns:a16="http://schemas.microsoft.com/office/drawing/2014/main" id="{F34A39BC-E26F-9DC4-8072-D675BE8F1854}"/>
              </a:ext>
            </a:extLst>
          </p:cNvPr>
          <p:cNvGrpSpPr/>
          <p:nvPr/>
        </p:nvGrpSpPr>
        <p:grpSpPr>
          <a:xfrm>
            <a:off x="-13459968" y="0"/>
            <a:ext cx="13992276" cy="6184902"/>
            <a:chOff x="-7662420" y="0"/>
            <a:chExt cx="13992276" cy="6184902"/>
          </a:xfrm>
        </p:grpSpPr>
        <p:sp>
          <p:nvSpPr>
            <p:cNvPr id="134" name="Rectangle 133">
              <a:extLst>
                <a:ext uri="{FF2B5EF4-FFF2-40B4-BE49-F238E27FC236}">
                  <a16:creationId xmlns:a16="http://schemas.microsoft.com/office/drawing/2014/main" id="{7710D1B5-ADC2-B686-A20F-668A396DF1AE}"/>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TextBox 134">
              <a:extLst>
                <a:ext uri="{FF2B5EF4-FFF2-40B4-BE49-F238E27FC236}">
                  <a16:creationId xmlns:a16="http://schemas.microsoft.com/office/drawing/2014/main" id="{D3A41A3E-EB62-DC66-2765-A51615EE3A18}"/>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136" name="Group 135">
            <a:extLst>
              <a:ext uri="{FF2B5EF4-FFF2-40B4-BE49-F238E27FC236}">
                <a16:creationId xmlns:a16="http://schemas.microsoft.com/office/drawing/2014/main" id="{82C2B4F7-CDF2-6C84-ECF6-C0055F47CA8C}"/>
              </a:ext>
            </a:extLst>
          </p:cNvPr>
          <p:cNvGrpSpPr/>
          <p:nvPr/>
        </p:nvGrpSpPr>
        <p:grpSpPr>
          <a:xfrm>
            <a:off x="-13938253" y="0"/>
            <a:ext cx="14199472" cy="6184902"/>
            <a:chOff x="-8140705" y="0"/>
            <a:chExt cx="14199472" cy="6184902"/>
          </a:xfrm>
        </p:grpSpPr>
        <p:sp>
          <p:nvSpPr>
            <p:cNvPr id="137" name="Rectangle 136">
              <a:extLst>
                <a:ext uri="{FF2B5EF4-FFF2-40B4-BE49-F238E27FC236}">
                  <a16:creationId xmlns:a16="http://schemas.microsoft.com/office/drawing/2014/main" id="{3196689E-7DD4-C9F3-706F-587D38AEDAE7}"/>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TextBox 137">
              <a:extLst>
                <a:ext uri="{FF2B5EF4-FFF2-40B4-BE49-F238E27FC236}">
                  <a16:creationId xmlns:a16="http://schemas.microsoft.com/office/drawing/2014/main" id="{29DA6A93-196B-288E-F5E0-960ACA2AFE6C}"/>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spTree>
    <p:extLst>
      <p:ext uri="{BB962C8B-B14F-4D97-AF65-F5344CB8AC3E}">
        <p14:creationId xmlns:p14="http://schemas.microsoft.com/office/powerpoint/2010/main" val="240848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anim calcmode="lin" valueType="num">
                                      <p:cBhvr>
                                        <p:cTn id="46" dur="500" fill="hold"/>
                                        <p:tgtEl>
                                          <p:spTgt spid="28"/>
                                        </p:tgtEl>
                                        <p:attrNameLst>
                                          <p:attrName>ppt_x</p:attrName>
                                        </p:attrNameLst>
                                      </p:cBhvr>
                                      <p:tavLst>
                                        <p:tav tm="0">
                                          <p:val>
                                            <p:strVal val="#ppt_x"/>
                                          </p:val>
                                        </p:tav>
                                        <p:tav tm="100000">
                                          <p:val>
                                            <p:strVal val="#ppt_x"/>
                                          </p:val>
                                        </p:tav>
                                      </p:tavLst>
                                    </p:anim>
                                    <p:anim calcmode="lin" valueType="num">
                                      <p:cBhvr>
                                        <p:cTn id="47" dur="500" fill="hold"/>
                                        <p:tgtEl>
                                          <p:spTgt spid="28"/>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childTnLst>
                          </p:cTn>
                        </p:par>
                        <p:par>
                          <p:cTn id="62" fill="hold">
                            <p:stCondLst>
                              <p:cond delay="4500"/>
                            </p:stCondLst>
                            <p:childTnLst>
                              <p:par>
                                <p:cTn id="63" presetID="53" presetClass="entr" presetSubtype="16"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5000"/>
                            </p:stCondLst>
                            <p:childTnLst>
                              <p:par>
                                <p:cTn id="69" presetID="53" presetClass="entr" presetSubtype="16"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p:cTn id="71" dur="500" fill="hold"/>
                                        <p:tgtEl>
                                          <p:spTgt spid="34"/>
                                        </p:tgtEl>
                                        <p:attrNameLst>
                                          <p:attrName>ppt_w</p:attrName>
                                        </p:attrNameLst>
                                      </p:cBhvr>
                                      <p:tavLst>
                                        <p:tav tm="0">
                                          <p:val>
                                            <p:fltVal val="0"/>
                                          </p:val>
                                        </p:tav>
                                        <p:tav tm="100000">
                                          <p:val>
                                            <p:strVal val="#ppt_w"/>
                                          </p:val>
                                        </p:tav>
                                      </p:tavLst>
                                    </p:anim>
                                    <p:anim calcmode="lin" valueType="num">
                                      <p:cBhvr>
                                        <p:cTn id="72" dur="500" fill="hold"/>
                                        <p:tgtEl>
                                          <p:spTgt spid="34"/>
                                        </p:tgtEl>
                                        <p:attrNameLst>
                                          <p:attrName>ppt_h</p:attrName>
                                        </p:attrNameLst>
                                      </p:cBhvr>
                                      <p:tavLst>
                                        <p:tav tm="0">
                                          <p:val>
                                            <p:fltVal val="0"/>
                                          </p:val>
                                        </p:tav>
                                        <p:tav tm="100000">
                                          <p:val>
                                            <p:strVal val="#ppt_h"/>
                                          </p:val>
                                        </p:tav>
                                      </p:tavLst>
                                    </p:anim>
                                    <p:animEffect transition="in" filter="fade">
                                      <p:cBhvr>
                                        <p:cTn id="73" dur="500"/>
                                        <p:tgtEl>
                                          <p:spTgt spid="34"/>
                                        </p:tgtEl>
                                      </p:cBhvr>
                                    </p:animEffect>
                                  </p:childTnLst>
                                </p:cTn>
                              </p:par>
                            </p:childTnLst>
                          </p:cTn>
                        </p:par>
                        <p:par>
                          <p:cTn id="74" fill="hold">
                            <p:stCondLst>
                              <p:cond delay="5500"/>
                            </p:stCondLst>
                            <p:childTnLst>
                              <p:par>
                                <p:cTn id="75" presetID="22" presetClass="entr" presetSubtype="4" fill="hold"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par>
                          <p:cTn id="78" fill="hold">
                            <p:stCondLst>
                              <p:cond delay="6000"/>
                            </p:stCondLst>
                            <p:childTnLst>
                              <p:par>
                                <p:cTn id="79" presetID="53" presetClass="entr" presetSubtype="16"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p:cTn id="81" dur="500" fill="hold"/>
                                        <p:tgtEl>
                                          <p:spTgt spid="36"/>
                                        </p:tgtEl>
                                        <p:attrNameLst>
                                          <p:attrName>ppt_w</p:attrName>
                                        </p:attrNameLst>
                                      </p:cBhvr>
                                      <p:tavLst>
                                        <p:tav tm="0">
                                          <p:val>
                                            <p:fltVal val="0"/>
                                          </p:val>
                                        </p:tav>
                                        <p:tav tm="100000">
                                          <p:val>
                                            <p:strVal val="#ppt_w"/>
                                          </p:val>
                                        </p:tav>
                                      </p:tavLst>
                                    </p:anim>
                                    <p:anim calcmode="lin" valueType="num">
                                      <p:cBhvr>
                                        <p:cTn id="82" dur="500" fill="hold"/>
                                        <p:tgtEl>
                                          <p:spTgt spid="36"/>
                                        </p:tgtEl>
                                        <p:attrNameLst>
                                          <p:attrName>ppt_h</p:attrName>
                                        </p:attrNameLst>
                                      </p:cBhvr>
                                      <p:tavLst>
                                        <p:tav tm="0">
                                          <p:val>
                                            <p:fltVal val="0"/>
                                          </p:val>
                                        </p:tav>
                                        <p:tav tm="100000">
                                          <p:val>
                                            <p:strVal val="#ppt_h"/>
                                          </p:val>
                                        </p:tav>
                                      </p:tavLst>
                                    </p:anim>
                                    <p:animEffect transition="in" filter="fade">
                                      <p:cBhvr>
                                        <p:cTn id="83" dur="500"/>
                                        <p:tgtEl>
                                          <p:spTgt spid="36"/>
                                        </p:tgtEl>
                                      </p:cBhvr>
                                    </p:animEffect>
                                  </p:childTnLst>
                                </p:cTn>
                              </p:par>
                            </p:childTnLst>
                          </p:cTn>
                        </p:par>
                        <p:par>
                          <p:cTn id="84" fill="hold">
                            <p:stCondLst>
                              <p:cond delay="6500"/>
                            </p:stCondLst>
                            <p:childTnLst>
                              <p:par>
                                <p:cTn id="85" presetID="5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anim calcmode="lin" valueType="num">
                                      <p:cBhvr>
                                        <p:cTn id="93" dur="500" fill="hold"/>
                                        <p:tgtEl>
                                          <p:spTgt spid="37"/>
                                        </p:tgtEl>
                                        <p:attrNameLst>
                                          <p:attrName>ppt_x</p:attrName>
                                        </p:attrNameLst>
                                      </p:cBhvr>
                                      <p:tavLst>
                                        <p:tav tm="0">
                                          <p:val>
                                            <p:strVal val="#ppt_x"/>
                                          </p:val>
                                        </p:tav>
                                        <p:tav tm="100000">
                                          <p:val>
                                            <p:strVal val="#ppt_x"/>
                                          </p:val>
                                        </p:tav>
                                      </p:tavLst>
                                    </p:anim>
                                    <p:anim calcmode="lin" valueType="num">
                                      <p:cBhvr>
                                        <p:cTn id="94" dur="500" fill="hold"/>
                                        <p:tgtEl>
                                          <p:spTgt spid="37"/>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anim calcmode="lin" valueType="num">
                                      <p:cBhvr>
                                        <p:cTn id="98" dur="500" fill="hold"/>
                                        <p:tgtEl>
                                          <p:spTgt spid="38"/>
                                        </p:tgtEl>
                                        <p:attrNameLst>
                                          <p:attrName>ppt_x</p:attrName>
                                        </p:attrNameLst>
                                      </p:cBhvr>
                                      <p:tavLst>
                                        <p:tav tm="0">
                                          <p:val>
                                            <p:strVal val="#ppt_x"/>
                                          </p:val>
                                        </p:tav>
                                        <p:tav tm="100000">
                                          <p:val>
                                            <p:strVal val="#ppt_x"/>
                                          </p:val>
                                        </p:tav>
                                      </p:tavLst>
                                    </p:anim>
                                    <p:anim calcmode="lin" valueType="num">
                                      <p:cBhvr>
                                        <p:cTn id="99" dur="500" fill="hold"/>
                                        <p:tgtEl>
                                          <p:spTgt spid="38"/>
                                        </p:tgtEl>
                                        <p:attrNameLst>
                                          <p:attrName>ppt_y</p:attrName>
                                        </p:attrNameLst>
                                      </p:cBhvr>
                                      <p:tavLst>
                                        <p:tav tm="0">
                                          <p:val>
                                            <p:strVal val="#ppt_y-.1"/>
                                          </p:val>
                                        </p:tav>
                                        <p:tav tm="100000">
                                          <p:val>
                                            <p:strVal val="#ppt_y"/>
                                          </p:val>
                                        </p:tav>
                                      </p:tavLst>
                                    </p:anim>
                                  </p:childTnLst>
                                </p:cTn>
                              </p:par>
                            </p:childTnLst>
                          </p:cTn>
                        </p:par>
                        <p:par>
                          <p:cTn id="100" fill="hold">
                            <p:stCondLst>
                              <p:cond delay="7000"/>
                            </p:stCondLst>
                            <p:childTnLst>
                              <p:par>
                                <p:cTn id="101" presetID="22" presetClass="entr" presetSubtype="8" fill="hold"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left)">
                                      <p:cBhvr>
                                        <p:cTn id="103" dur="500"/>
                                        <p:tgtEl>
                                          <p:spTgt spid="48"/>
                                        </p:tgtEl>
                                      </p:cBhvr>
                                    </p:animEffect>
                                  </p:childTnLst>
                                </p:cTn>
                              </p:par>
                            </p:childTnLst>
                          </p:cTn>
                        </p:par>
                        <p:par>
                          <p:cTn id="104" fill="hold">
                            <p:stCondLst>
                              <p:cond delay="7500"/>
                            </p:stCondLst>
                            <p:childTnLst>
                              <p:par>
                                <p:cTn id="105" presetID="22" presetClass="entr" presetSubtype="8" fill="hold" nodeType="after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wipe(left)">
                                      <p:cBhvr>
                                        <p:cTn id="107" dur="500"/>
                                        <p:tgtEl>
                                          <p:spTgt spid="6"/>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p:cTn id="111" dur="500" fill="hold"/>
                                        <p:tgtEl>
                                          <p:spTgt spid="40"/>
                                        </p:tgtEl>
                                        <p:attrNameLst>
                                          <p:attrName>ppt_w</p:attrName>
                                        </p:attrNameLst>
                                      </p:cBhvr>
                                      <p:tavLst>
                                        <p:tav tm="0">
                                          <p:val>
                                            <p:fltVal val="0"/>
                                          </p:val>
                                        </p:tav>
                                        <p:tav tm="100000">
                                          <p:val>
                                            <p:strVal val="#ppt_w"/>
                                          </p:val>
                                        </p:tav>
                                      </p:tavLst>
                                    </p:anim>
                                    <p:anim calcmode="lin" valueType="num">
                                      <p:cBhvr>
                                        <p:cTn id="112" dur="500" fill="hold"/>
                                        <p:tgtEl>
                                          <p:spTgt spid="40"/>
                                        </p:tgtEl>
                                        <p:attrNameLst>
                                          <p:attrName>ppt_h</p:attrName>
                                        </p:attrNameLst>
                                      </p:cBhvr>
                                      <p:tavLst>
                                        <p:tav tm="0">
                                          <p:val>
                                            <p:fltVal val="0"/>
                                          </p:val>
                                        </p:tav>
                                        <p:tav tm="100000">
                                          <p:val>
                                            <p:strVal val="#ppt_h"/>
                                          </p:val>
                                        </p:tav>
                                      </p:tavLst>
                                    </p:anim>
                                    <p:animEffect transition="in" filter="fade">
                                      <p:cBhvr>
                                        <p:cTn id="113" dur="500"/>
                                        <p:tgtEl>
                                          <p:spTgt spid="40"/>
                                        </p:tgtEl>
                                      </p:cBhvr>
                                    </p:animEffect>
                                  </p:childTnLst>
                                </p:cTn>
                              </p:par>
                            </p:childTnLst>
                          </p:cTn>
                        </p:par>
                        <p:par>
                          <p:cTn id="114" fill="hold">
                            <p:stCondLst>
                              <p:cond delay="8500"/>
                            </p:stCondLst>
                            <p:childTnLst>
                              <p:par>
                                <p:cTn id="115" presetID="53" presetClass="entr" presetSubtype="16"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 calcmode="lin" valueType="num">
                                      <p:cBhvr>
                                        <p:cTn id="117" dur="500" fill="hold"/>
                                        <p:tgtEl>
                                          <p:spTgt spid="41"/>
                                        </p:tgtEl>
                                        <p:attrNameLst>
                                          <p:attrName>ppt_w</p:attrName>
                                        </p:attrNameLst>
                                      </p:cBhvr>
                                      <p:tavLst>
                                        <p:tav tm="0">
                                          <p:val>
                                            <p:fltVal val="0"/>
                                          </p:val>
                                        </p:tav>
                                        <p:tav tm="100000">
                                          <p:val>
                                            <p:strVal val="#ppt_w"/>
                                          </p:val>
                                        </p:tav>
                                      </p:tavLst>
                                    </p:anim>
                                    <p:anim calcmode="lin" valueType="num">
                                      <p:cBhvr>
                                        <p:cTn id="118" dur="500" fill="hold"/>
                                        <p:tgtEl>
                                          <p:spTgt spid="41"/>
                                        </p:tgtEl>
                                        <p:attrNameLst>
                                          <p:attrName>ppt_h</p:attrName>
                                        </p:attrNameLst>
                                      </p:cBhvr>
                                      <p:tavLst>
                                        <p:tav tm="0">
                                          <p:val>
                                            <p:fltVal val="0"/>
                                          </p:val>
                                        </p:tav>
                                        <p:tav tm="100000">
                                          <p:val>
                                            <p:strVal val="#ppt_h"/>
                                          </p:val>
                                        </p:tav>
                                      </p:tavLst>
                                    </p:anim>
                                    <p:animEffect transition="in" filter="fade">
                                      <p:cBhvr>
                                        <p:cTn id="119" dur="500"/>
                                        <p:tgtEl>
                                          <p:spTgt spid="41"/>
                                        </p:tgtEl>
                                      </p:cBhvr>
                                    </p:animEffect>
                                  </p:childTnLst>
                                </p:cTn>
                              </p:par>
                            </p:childTnLst>
                          </p:cTn>
                        </p:par>
                        <p:par>
                          <p:cTn id="120" fill="hold">
                            <p:stCondLst>
                              <p:cond delay="9000"/>
                            </p:stCondLst>
                            <p:childTnLst>
                              <p:par>
                                <p:cTn id="121" presetID="53" presetClass="entr" presetSubtype="16"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p:cTn id="123" dur="500" fill="hold"/>
                                        <p:tgtEl>
                                          <p:spTgt spid="42"/>
                                        </p:tgtEl>
                                        <p:attrNameLst>
                                          <p:attrName>ppt_w</p:attrName>
                                        </p:attrNameLst>
                                      </p:cBhvr>
                                      <p:tavLst>
                                        <p:tav tm="0">
                                          <p:val>
                                            <p:fltVal val="0"/>
                                          </p:val>
                                        </p:tav>
                                        <p:tav tm="100000">
                                          <p:val>
                                            <p:strVal val="#ppt_w"/>
                                          </p:val>
                                        </p:tav>
                                      </p:tavLst>
                                    </p:anim>
                                    <p:anim calcmode="lin" valueType="num">
                                      <p:cBhvr>
                                        <p:cTn id="124" dur="500" fill="hold"/>
                                        <p:tgtEl>
                                          <p:spTgt spid="42"/>
                                        </p:tgtEl>
                                        <p:attrNameLst>
                                          <p:attrName>ppt_h</p:attrName>
                                        </p:attrNameLst>
                                      </p:cBhvr>
                                      <p:tavLst>
                                        <p:tav tm="0">
                                          <p:val>
                                            <p:fltVal val="0"/>
                                          </p:val>
                                        </p:tav>
                                        <p:tav tm="100000">
                                          <p:val>
                                            <p:strVal val="#ppt_h"/>
                                          </p:val>
                                        </p:tav>
                                      </p:tavLst>
                                    </p:anim>
                                    <p:animEffect transition="in" filter="fade">
                                      <p:cBhvr>
                                        <p:cTn id="125" dur="500"/>
                                        <p:tgtEl>
                                          <p:spTgt spid="42"/>
                                        </p:tgtEl>
                                      </p:cBhvr>
                                    </p:animEffect>
                                  </p:childTnLst>
                                </p:cTn>
                              </p:par>
                            </p:childTnLst>
                          </p:cTn>
                        </p:par>
                        <p:par>
                          <p:cTn id="126" fill="hold">
                            <p:stCondLst>
                              <p:cond delay="9500"/>
                            </p:stCondLst>
                            <p:childTnLst>
                              <p:par>
                                <p:cTn id="127" presetID="22" presetClass="entr" presetSubtype="1" fill="hold" nodeType="afterEffect">
                                  <p:stCondLst>
                                    <p:cond delay="0"/>
                                  </p:stCondLst>
                                  <p:childTnLst>
                                    <p:set>
                                      <p:cBhvr>
                                        <p:cTn id="128" dur="1" fill="hold">
                                          <p:stCondLst>
                                            <p:cond delay="0"/>
                                          </p:stCondLst>
                                        </p:cTn>
                                        <p:tgtEl>
                                          <p:spTgt spid="43"/>
                                        </p:tgtEl>
                                        <p:attrNameLst>
                                          <p:attrName>style.visibility</p:attrName>
                                        </p:attrNameLst>
                                      </p:cBhvr>
                                      <p:to>
                                        <p:strVal val="visible"/>
                                      </p:to>
                                    </p:set>
                                    <p:animEffect transition="in" filter="wipe(up)">
                                      <p:cBhvr>
                                        <p:cTn id="129" dur="500"/>
                                        <p:tgtEl>
                                          <p:spTgt spid="43"/>
                                        </p:tgtEl>
                                      </p:cBhvr>
                                    </p:animEffect>
                                  </p:childTnLst>
                                </p:cTn>
                              </p:par>
                            </p:childTnLst>
                          </p:cTn>
                        </p:par>
                        <p:par>
                          <p:cTn id="130" fill="hold">
                            <p:stCondLst>
                              <p:cond delay="10000"/>
                            </p:stCondLst>
                            <p:childTnLst>
                              <p:par>
                                <p:cTn id="131" presetID="53" presetClass="entr" presetSubtype="16" fill="hold" grpId="0" nodeType="after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p:cTn id="133" dur="500" fill="hold"/>
                                        <p:tgtEl>
                                          <p:spTgt spid="44"/>
                                        </p:tgtEl>
                                        <p:attrNameLst>
                                          <p:attrName>ppt_w</p:attrName>
                                        </p:attrNameLst>
                                      </p:cBhvr>
                                      <p:tavLst>
                                        <p:tav tm="0">
                                          <p:val>
                                            <p:fltVal val="0"/>
                                          </p:val>
                                        </p:tav>
                                        <p:tav tm="100000">
                                          <p:val>
                                            <p:strVal val="#ppt_w"/>
                                          </p:val>
                                        </p:tav>
                                      </p:tavLst>
                                    </p:anim>
                                    <p:anim calcmode="lin" valueType="num">
                                      <p:cBhvr>
                                        <p:cTn id="134" dur="500" fill="hold"/>
                                        <p:tgtEl>
                                          <p:spTgt spid="44"/>
                                        </p:tgtEl>
                                        <p:attrNameLst>
                                          <p:attrName>ppt_h</p:attrName>
                                        </p:attrNameLst>
                                      </p:cBhvr>
                                      <p:tavLst>
                                        <p:tav tm="0">
                                          <p:val>
                                            <p:fltVal val="0"/>
                                          </p:val>
                                        </p:tav>
                                        <p:tav tm="100000">
                                          <p:val>
                                            <p:strVal val="#ppt_h"/>
                                          </p:val>
                                        </p:tav>
                                      </p:tavLst>
                                    </p:anim>
                                    <p:animEffect transition="in" filter="fade">
                                      <p:cBhvr>
                                        <p:cTn id="135" dur="500"/>
                                        <p:tgtEl>
                                          <p:spTgt spid="44"/>
                                        </p:tgtEl>
                                      </p:cBhvr>
                                    </p:animEffect>
                                  </p:childTnLst>
                                </p:cTn>
                              </p:par>
                            </p:childTnLst>
                          </p:cTn>
                        </p:par>
                        <p:par>
                          <p:cTn id="136" fill="hold">
                            <p:stCondLst>
                              <p:cond delay="10500"/>
                            </p:stCondLst>
                            <p:childTnLst>
                              <p:par>
                                <p:cTn id="137" presetID="53" presetClass="entr" presetSubtype="16" fill="hold" grpId="0" nodeType="afterEffect">
                                  <p:stCondLst>
                                    <p:cond delay="0"/>
                                  </p:stCondLst>
                                  <p:childTnLst>
                                    <p:set>
                                      <p:cBhvr>
                                        <p:cTn id="138" dur="1" fill="hold">
                                          <p:stCondLst>
                                            <p:cond delay="0"/>
                                          </p:stCondLst>
                                        </p:cTn>
                                        <p:tgtEl>
                                          <p:spTgt spid="39"/>
                                        </p:tgtEl>
                                        <p:attrNameLst>
                                          <p:attrName>style.visibility</p:attrName>
                                        </p:attrNameLst>
                                      </p:cBhvr>
                                      <p:to>
                                        <p:strVal val="visible"/>
                                      </p:to>
                                    </p:set>
                                    <p:anim calcmode="lin" valueType="num">
                                      <p:cBhvr>
                                        <p:cTn id="139" dur="500" fill="hold"/>
                                        <p:tgtEl>
                                          <p:spTgt spid="39"/>
                                        </p:tgtEl>
                                        <p:attrNameLst>
                                          <p:attrName>ppt_w</p:attrName>
                                        </p:attrNameLst>
                                      </p:cBhvr>
                                      <p:tavLst>
                                        <p:tav tm="0">
                                          <p:val>
                                            <p:fltVal val="0"/>
                                          </p:val>
                                        </p:tav>
                                        <p:tav tm="100000">
                                          <p:val>
                                            <p:strVal val="#ppt_w"/>
                                          </p:val>
                                        </p:tav>
                                      </p:tavLst>
                                    </p:anim>
                                    <p:anim calcmode="lin" valueType="num">
                                      <p:cBhvr>
                                        <p:cTn id="140" dur="500" fill="hold"/>
                                        <p:tgtEl>
                                          <p:spTgt spid="39"/>
                                        </p:tgtEl>
                                        <p:attrNameLst>
                                          <p:attrName>ppt_h</p:attrName>
                                        </p:attrNameLst>
                                      </p:cBhvr>
                                      <p:tavLst>
                                        <p:tav tm="0">
                                          <p:val>
                                            <p:fltVal val="0"/>
                                          </p:val>
                                        </p:tav>
                                        <p:tav tm="100000">
                                          <p:val>
                                            <p:strVal val="#ppt_h"/>
                                          </p:val>
                                        </p:tav>
                                      </p:tavLst>
                                    </p:anim>
                                    <p:animEffect transition="in" filter="fade">
                                      <p:cBhvr>
                                        <p:cTn id="141" dur="500"/>
                                        <p:tgtEl>
                                          <p:spTgt spid="39"/>
                                        </p:tgtEl>
                                      </p:cBhvr>
                                    </p:animEffect>
                                  </p:childTnLst>
                                </p:cTn>
                              </p:par>
                              <p:par>
                                <p:cTn id="142" presetID="47" presetClass="entr" presetSubtype="0" fill="hold" grpId="0" nodeType="withEffect">
                                  <p:stCondLst>
                                    <p:cond delay="0"/>
                                  </p:stCondLst>
                                  <p:childTnLst>
                                    <p:set>
                                      <p:cBhvr>
                                        <p:cTn id="143" dur="1" fill="hold">
                                          <p:stCondLst>
                                            <p:cond delay="0"/>
                                          </p:stCondLst>
                                        </p:cTn>
                                        <p:tgtEl>
                                          <p:spTgt spid="45"/>
                                        </p:tgtEl>
                                        <p:attrNameLst>
                                          <p:attrName>style.visibility</p:attrName>
                                        </p:attrNameLst>
                                      </p:cBhvr>
                                      <p:to>
                                        <p:strVal val="visible"/>
                                      </p:to>
                                    </p:set>
                                    <p:animEffect transition="in" filter="fade">
                                      <p:cBhvr>
                                        <p:cTn id="144" dur="500"/>
                                        <p:tgtEl>
                                          <p:spTgt spid="45"/>
                                        </p:tgtEl>
                                      </p:cBhvr>
                                    </p:animEffect>
                                    <p:anim calcmode="lin" valueType="num">
                                      <p:cBhvr>
                                        <p:cTn id="145" dur="500" fill="hold"/>
                                        <p:tgtEl>
                                          <p:spTgt spid="45"/>
                                        </p:tgtEl>
                                        <p:attrNameLst>
                                          <p:attrName>ppt_x</p:attrName>
                                        </p:attrNameLst>
                                      </p:cBhvr>
                                      <p:tavLst>
                                        <p:tav tm="0">
                                          <p:val>
                                            <p:strVal val="#ppt_x"/>
                                          </p:val>
                                        </p:tav>
                                        <p:tav tm="100000">
                                          <p:val>
                                            <p:strVal val="#ppt_x"/>
                                          </p:val>
                                        </p:tav>
                                      </p:tavLst>
                                    </p:anim>
                                    <p:anim calcmode="lin" valueType="num">
                                      <p:cBhvr>
                                        <p:cTn id="146" dur="500" fill="hold"/>
                                        <p:tgtEl>
                                          <p:spTgt spid="45"/>
                                        </p:tgtEl>
                                        <p:attrNameLst>
                                          <p:attrName>ppt_y</p:attrName>
                                        </p:attrNameLst>
                                      </p:cBhvr>
                                      <p:tavLst>
                                        <p:tav tm="0">
                                          <p:val>
                                            <p:strVal val="#ppt_y-.1"/>
                                          </p:val>
                                        </p:tav>
                                        <p:tav tm="100000">
                                          <p:val>
                                            <p:strVal val="#ppt_y"/>
                                          </p:val>
                                        </p:tav>
                                      </p:tavLst>
                                    </p:anim>
                                  </p:childTnLst>
                                </p:cTn>
                              </p:par>
                            </p:childTnLst>
                          </p:cTn>
                        </p:par>
                        <p:par>
                          <p:cTn id="147" fill="hold">
                            <p:stCondLst>
                              <p:cond delay="11000"/>
                            </p:stCondLst>
                            <p:childTnLst>
                              <p:par>
                                <p:cTn id="148" presetID="22" presetClass="entr" presetSubtype="8" fill="hold" nodeType="afterEffect">
                                  <p:stCondLst>
                                    <p:cond delay="0"/>
                                  </p:stCondLst>
                                  <p:childTnLst>
                                    <p:set>
                                      <p:cBhvr>
                                        <p:cTn id="149" dur="1" fill="hold">
                                          <p:stCondLst>
                                            <p:cond delay="0"/>
                                          </p:stCondLst>
                                        </p:cTn>
                                        <p:tgtEl>
                                          <p:spTgt spid="47"/>
                                        </p:tgtEl>
                                        <p:attrNameLst>
                                          <p:attrName>style.visibility</p:attrName>
                                        </p:attrNameLst>
                                      </p:cBhvr>
                                      <p:to>
                                        <p:strVal val="visible"/>
                                      </p:to>
                                    </p:set>
                                    <p:animEffect transition="in" filter="wipe(left)">
                                      <p:cBhvr>
                                        <p:cTn id="150" dur="500"/>
                                        <p:tgtEl>
                                          <p:spTgt spid="47"/>
                                        </p:tgtEl>
                                      </p:cBhvr>
                                    </p:animEffect>
                                  </p:childTnLst>
                                </p:cTn>
                              </p:par>
                              <p:par>
                                <p:cTn id="151" presetID="42" presetClass="entr" presetSubtype="0" fill="hold" grpId="0" nodeType="withEffect">
                                  <p:stCondLst>
                                    <p:cond delay="0"/>
                                  </p:stCondLst>
                                  <p:childTnLst>
                                    <p:set>
                                      <p:cBhvr>
                                        <p:cTn id="152" dur="1" fill="hold">
                                          <p:stCondLst>
                                            <p:cond delay="0"/>
                                          </p:stCondLst>
                                        </p:cTn>
                                        <p:tgtEl>
                                          <p:spTgt spid="51"/>
                                        </p:tgtEl>
                                        <p:attrNameLst>
                                          <p:attrName>style.visibility</p:attrName>
                                        </p:attrNameLst>
                                      </p:cBhvr>
                                      <p:to>
                                        <p:strVal val="visible"/>
                                      </p:to>
                                    </p:set>
                                    <p:animEffect transition="in" filter="fade">
                                      <p:cBhvr>
                                        <p:cTn id="153" dur="500"/>
                                        <p:tgtEl>
                                          <p:spTgt spid="51"/>
                                        </p:tgtEl>
                                      </p:cBhvr>
                                    </p:animEffect>
                                    <p:anim calcmode="lin" valueType="num">
                                      <p:cBhvr>
                                        <p:cTn id="154" dur="500" fill="hold"/>
                                        <p:tgtEl>
                                          <p:spTgt spid="51"/>
                                        </p:tgtEl>
                                        <p:attrNameLst>
                                          <p:attrName>ppt_x</p:attrName>
                                        </p:attrNameLst>
                                      </p:cBhvr>
                                      <p:tavLst>
                                        <p:tav tm="0">
                                          <p:val>
                                            <p:strVal val="#ppt_x"/>
                                          </p:val>
                                        </p:tav>
                                        <p:tav tm="100000">
                                          <p:val>
                                            <p:strVal val="#ppt_x"/>
                                          </p:val>
                                        </p:tav>
                                      </p:tavLst>
                                    </p:anim>
                                    <p:anim calcmode="lin" valueType="num">
                                      <p:cBhvr>
                                        <p:cTn id="155" dur="500" fill="hold"/>
                                        <p:tgtEl>
                                          <p:spTgt spid="51"/>
                                        </p:tgtEl>
                                        <p:attrNameLst>
                                          <p:attrName>ppt_y</p:attrName>
                                        </p:attrNameLst>
                                      </p:cBhvr>
                                      <p:tavLst>
                                        <p:tav tm="0">
                                          <p:val>
                                            <p:strVal val="#ppt_y+.1"/>
                                          </p:val>
                                        </p:tav>
                                        <p:tav tm="100000">
                                          <p:val>
                                            <p:strVal val="#ppt_y"/>
                                          </p:val>
                                        </p:tav>
                                      </p:tavLst>
                                    </p:anim>
                                  </p:childTnLst>
                                </p:cTn>
                              </p:par>
                            </p:childTnLst>
                          </p:cTn>
                        </p:par>
                        <p:par>
                          <p:cTn id="156" fill="hold">
                            <p:stCondLst>
                              <p:cond delay="11500"/>
                            </p:stCondLst>
                            <p:childTnLst>
                              <p:par>
                                <p:cTn id="157" presetID="22" presetClass="entr" presetSubtype="8" fill="hold" nodeType="after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wipe(left)">
                                      <p:cBhvr>
                                        <p:cTn id="159" dur="500"/>
                                        <p:tgtEl>
                                          <p:spTgt spid="49"/>
                                        </p:tgtEl>
                                      </p:cBhvr>
                                    </p:animEffect>
                                  </p:childTnLst>
                                </p:cTn>
                              </p:par>
                              <p:par>
                                <p:cTn id="160" presetID="47" presetClass="entr" presetSubtype="0" fill="hold" grpId="0" nodeType="withEffect">
                                  <p:stCondLst>
                                    <p:cond delay="0"/>
                                  </p:stCondLst>
                                  <p:childTnLst>
                                    <p:set>
                                      <p:cBhvr>
                                        <p:cTn id="161" dur="1" fill="hold">
                                          <p:stCondLst>
                                            <p:cond delay="0"/>
                                          </p:stCondLst>
                                        </p:cTn>
                                        <p:tgtEl>
                                          <p:spTgt spid="53"/>
                                        </p:tgtEl>
                                        <p:attrNameLst>
                                          <p:attrName>style.visibility</p:attrName>
                                        </p:attrNameLst>
                                      </p:cBhvr>
                                      <p:to>
                                        <p:strVal val="visible"/>
                                      </p:to>
                                    </p:set>
                                    <p:animEffect transition="in" filter="fade">
                                      <p:cBhvr>
                                        <p:cTn id="162" dur="500"/>
                                        <p:tgtEl>
                                          <p:spTgt spid="53"/>
                                        </p:tgtEl>
                                      </p:cBhvr>
                                    </p:animEffect>
                                    <p:anim calcmode="lin" valueType="num">
                                      <p:cBhvr>
                                        <p:cTn id="163" dur="500" fill="hold"/>
                                        <p:tgtEl>
                                          <p:spTgt spid="53"/>
                                        </p:tgtEl>
                                        <p:attrNameLst>
                                          <p:attrName>ppt_x</p:attrName>
                                        </p:attrNameLst>
                                      </p:cBhvr>
                                      <p:tavLst>
                                        <p:tav tm="0">
                                          <p:val>
                                            <p:strVal val="#ppt_x"/>
                                          </p:val>
                                        </p:tav>
                                        <p:tav tm="100000">
                                          <p:val>
                                            <p:strVal val="#ppt_x"/>
                                          </p:val>
                                        </p:tav>
                                      </p:tavLst>
                                    </p:anim>
                                    <p:anim calcmode="lin" valueType="num">
                                      <p:cBhvr>
                                        <p:cTn id="16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4" grpId="0" animBg="1"/>
      <p:bldP spid="26" grpId="0"/>
      <p:bldP spid="28" grpId="0"/>
      <p:bldP spid="30" grpId="0" animBg="1"/>
      <p:bldP spid="32" grpId="0" animBg="1"/>
      <p:bldP spid="33" grpId="0" animBg="1"/>
      <p:bldP spid="34" grpId="0" animBg="1"/>
      <p:bldP spid="36" grpId="0" animBg="1"/>
      <p:bldP spid="37" grpId="0"/>
      <p:bldP spid="38" grpId="0"/>
      <p:bldP spid="39" grpId="0" animBg="1"/>
      <p:bldP spid="40" grpId="0" animBg="1"/>
      <p:bldP spid="41" grpId="0" animBg="1"/>
      <p:bldP spid="42" grpId="0" animBg="1"/>
      <p:bldP spid="44" grpId="0" animBg="1"/>
      <p:bldP spid="45" grpId="0"/>
      <p:bldP spid="51" grpId="0"/>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133A5-37A3-C7BA-7E49-0504A0BA7C59}"/>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9C7EE3A3-1A51-7143-772E-02FA299D73B4}"/>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8DDB1D91-034C-AD0F-8FBD-9CBC61897956}"/>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8CB3E165-3CA1-9FF5-59EF-11170F273045}"/>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F199026-E3E2-6858-EAF2-FA8513CE910B}"/>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47E52883-E9C4-2E42-03E2-BBE193C7A976}"/>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A75D6295-B870-D40F-A338-81756BC5CC95}"/>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7928CBE-67E9-8FDB-C061-E1FC775C448A}"/>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cxnSp>
        <p:nvCxnSpPr>
          <p:cNvPr id="49" name="Straight Connector 48">
            <a:extLst>
              <a:ext uri="{FF2B5EF4-FFF2-40B4-BE49-F238E27FC236}">
                <a16:creationId xmlns:a16="http://schemas.microsoft.com/office/drawing/2014/main" id="{36CBEE59-8259-5F62-4E56-C2FC6A147B60}"/>
              </a:ext>
            </a:extLst>
          </p:cNvPr>
          <p:cNvCxnSpPr>
            <a:cxnSpLocks/>
          </p:cNvCxnSpPr>
          <p:nvPr/>
        </p:nvCxnSpPr>
        <p:spPr>
          <a:xfrm>
            <a:off x="2378939" y="306027"/>
            <a:ext cx="9289839"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F79535A-9DFF-1B88-89DD-BAC321C3EDDC}"/>
              </a:ext>
            </a:extLst>
          </p:cNvPr>
          <p:cNvSpPr txBox="1"/>
          <p:nvPr/>
        </p:nvSpPr>
        <p:spPr>
          <a:xfrm>
            <a:off x="5666386" y="100208"/>
            <a:ext cx="2330849"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American Influence</a:t>
            </a:r>
          </a:p>
        </p:txBody>
      </p:sp>
      <p:cxnSp>
        <p:nvCxnSpPr>
          <p:cNvPr id="56" name="Straight Connector 55">
            <a:extLst>
              <a:ext uri="{FF2B5EF4-FFF2-40B4-BE49-F238E27FC236}">
                <a16:creationId xmlns:a16="http://schemas.microsoft.com/office/drawing/2014/main" id="{1AE82FCE-A53F-7141-E78D-EAE16AE6AA90}"/>
              </a:ext>
            </a:extLst>
          </p:cNvPr>
          <p:cNvCxnSpPr>
            <a:cxnSpLocks/>
            <a:endCxn id="90" idx="2"/>
          </p:cNvCxnSpPr>
          <p:nvPr/>
        </p:nvCxnSpPr>
        <p:spPr>
          <a:xfrm>
            <a:off x="7211443" y="3591314"/>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F252F13-D038-4933-CA55-3ABB53E9A862}"/>
              </a:ext>
            </a:extLst>
          </p:cNvPr>
          <p:cNvCxnSpPr>
            <a:cxnSpLocks/>
            <a:endCxn id="67" idx="2"/>
          </p:cNvCxnSpPr>
          <p:nvPr/>
        </p:nvCxnSpPr>
        <p:spPr>
          <a:xfrm>
            <a:off x="4958010" y="3591314"/>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Arc 57">
            <a:extLst>
              <a:ext uri="{FF2B5EF4-FFF2-40B4-BE49-F238E27FC236}">
                <a16:creationId xmlns:a16="http://schemas.microsoft.com/office/drawing/2014/main" id="{B53C2B94-54D7-29D1-6FC2-74FC10F6A121}"/>
              </a:ext>
            </a:extLst>
          </p:cNvPr>
          <p:cNvSpPr/>
          <p:nvPr/>
        </p:nvSpPr>
        <p:spPr>
          <a:xfrm>
            <a:off x="4450701" y="313173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59" name="Oval 58">
            <a:extLst>
              <a:ext uri="{FF2B5EF4-FFF2-40B4-BE49-F238E27FC236}">
                <a16:creationId xmlns:a16="http://schemas.microsoft.com/office/drawing/2014/main" id="{B2075D8D-3DFA-85CF-6069-1B4215F533DF}"/>
              </a:ext>
            </a:extLst>
          </p:cNvPr>
          <p:cNvSpPr/>
          <p:nvPr/>
        </p:nvSpPr>
        <p:spPr>
          <a:xfrm>
            <a:off x="4815032" y="3496064"/>
            <a:ext cx="190500" cy="19050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0" name="Circle: Hollow 59">
            <a:extLst>
              <a:ext uri="{FF2B5EF4-FFF2-40B4-BE49-F238E27FC236}">
                <a16:creationId xmlns:a16="http://schemas.microsoft.com/office/drawing/2014/main" id="{751BF592-D817-5F9B-A4FB-6EE1B45CF594}"/>
              </a:ext>
            </a:extLst>
          </p:cNvPr>
          <p:cNvSpPr/>
          <p:nvPr/>
        </p:nvSpPr>
        <p:spPr>
          <a:xfrm>
            <a:off x="4695969" y="3377001"/>
            <a:ext cx="428626" cy="428626"/>
          </a:xfrm>
          <a:prstGeom prst="donut">
            <a:avLst>
              <a:gd name="adj" fmla="val 5281"/>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61" name="Circle: Hollow 60">
            <a:extLst>
              <a:ext uri="{FF2B5EF4-FFF2-40B4-BE49-F238E27FC236}">
                <a16:creationId xmlns:a16="http://schemas.microsoft.com/office/drawing/2014/main" id="{CF4861E3-0E3E-2D0B-F187-DE3FE15CE8C9}"/>
              </a:ext>
            </a:extLst>
          </p:cNvPr>
          <p:cNvSpPr/>
          <p:nvPr/>
        </p:nvSpPr>
        <p:spPr>
          <a:xfrm>
            <a:off x="4563097" y="324412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62" name="Straight Connector 61">
            <a:extLst>
              <a:ext uri="{FF2B5EF4-FFF2-40B4-BE49-F238E27FC236}">
                <a16:creationId xmlns:a16="http://schemas.microsoft.com/office/drawing/2014/main" id="{9611B3FD-9C60-F265-E1C3-3387D448E85F}"/>
              </a:ext>
            </a:extLst>
          </p:cNvPr>
          <p:cNvCxnSpPr>
            <a:cxnSpLocks/>
          </p:cNvCxnSpPr>
          <p:nvPr/>
        </p:nvCxnSpPr>
        <p:spPr>
          <a:xfrm flipV="1">
            <a:off x="4910283" y="3938500"/>
            <a:ext cx="0" cy="1033387"/>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8CA0EF49-A7FF-A7F0-6BC1-824416042862}"/>
              </a:ext>
            </a:extLst>
          </p:cNvPr>
          <p:cNvSpPr/>
          <p:nvPr/>
        </p:nvSpPr>
        <p:spPr>
          <a:xfrm>
            <a:off x="4848162" y="4946754"/>
            <a:ext cx="124240" cy="12424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4" name="TextBox 63">
            <a:extLst>
              <a:ext uri="{FF2B5EF4-FFF2-40B4-BE49-F238E27FC236}">
                <a16:creationId xmlns:a16="http://schemas.microsoft.com/office/drawing/2014/main" id="{3D3B78D0-7519-E432-D513-6997CE0F8857}"/>
              </a:ext>
            </a:extLst>
          </p:cNvPr>
          <p:cNvSpPr txBox="1"/>
          <p:nvPr/>
        </p:nvSpPr>
        <p:spPr>
          <a:xfrm>
            <a:off x="3770605" y="2568077"/>
            <a:ext cx="2109135" cy="584775"/>
          </a:xfrm>
          <a:prstGeom prst="rect">
            <a:avLst/>
          </a:prstGeom>
          <a:noFill/>
        </p:spPr>
        <p:txBody>
          <a:bodyPr wrap="square" rtlCol="0">
            <a:spAutoFit/>
          </a:bodyPr>
          <a:lstStyle/>
          <a:p>
            <a:pPr algn="ctr"/>
            <a:r>
              <a:rPr lang="en-US" sz="3200" b="1" dirty="0">
                <a:solidFill>
                  <a:schemeClr val="accent3">
                    <a:lumMod val="60000"/>
                    <a:lumOff val="40000"/>
                  </a:schemeClr>
                </a:solidFill>
                <a:latin typeface="Tw Cen MT" panose="020B0602020104020603" pitchFamily="34" charset="0"/>
              </a:rPr>
              <a:t>ASHRAE</a:t>
            </a:r>
          </a:p>
        </p:txBody>
      </p:sp>
      <p:sp>
        <p:nvSpPr>
          <p:cNvPr id="65" name="TextBox 64">
            <a:extLst>
              <a:ext uri="{FF2B5EF4-FFF2-40B4-BE49-F238E27FC236}">
                <a16:creationId xmlns:a16="http://schemas.microsoft.com/office/drawing/2014/main" id="{36470A99-98A8-3445-4E1B-41476977B821}"/>
              </a:ext>
            </a:extLst>
          </p:cNvPr>
          <p:cNvSpPr txBox="1"/>
          <p:nvPr/>
        </p:nvSpPr>
        <p:spPr>
          <a:xfrm>
            <a:off x="3848010" y="5198980"/>
            <a:ext cx="3201043" cy="584775"/>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Thermal Guidelines for Data Processing Environments</a:t>
            </a:r>
          </a:p>
        </p:txBody>
      </p:sp>
      <p:sp>
        <p:nvSpPr>
          <p:cNvPr id="66" name="Arc 65">
            <a:extLst>
              <a:ext uri="{FF2B5EF4-FFF2-40B4-BE49-F238E27FC236}">
                <a16:creationId xmlns:a16="http://schemas.microsoft.com/office/drawing/2014/main" id="{8781C075-4054-AFE4-4FB1-D5CE0C93DABB}"/>
              </a:ext>
            </a:extLst>
          </p:cNvPr>
          <p:cNvSpPr/>
          <p:nvPr/>
        </p:nvSpPr>
        <p:spPr>
          <a:xfrm rot="5400000">
            <a:off x="6689179" y="313173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67" name="Oval 66">
            <a:extLst>
              <a:ext uri="{FF2B5EF4-FFF2-40B4-BE49-F238E27FC236}">
                <a16:creationId xmlns:a16="http://schemas.microsoft.com/office/drawing/2014/main" id="{F536288F-52FF-7481-6541-8A7E1F81079E}"/>
              </a:ext>
            </a:extLst>
          </p:cNvPr>
          <p:cNvSpPr/>
          <p:nvPr/>
        </p:nvSpPr>
        <p:spPr>
          <a:xfrm>
            <a:off x="7053510" y="3496064"/>
            <a:ext cx="190500" cy="190500"/>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71" name="Circle: Hollow 70">
            <a:extLst>
              <a:ext uri="{FF2B5EF4-FFF2-40B4-BE49-F238E27FC236}">
                <a16:creationId xmlns:a16="http://schemas.microsoft.com/office/drawing/2014/main" id="{CC075393-4446-239A-CF6D-873577F41F69}"/>
              </a:ext>
            </a:extLst>
          </p:cNvPr>
          <p:cNvSpPr/>
          <p:nvPr/>
        </p:nvSpPr>
        <p:spPr>
          <a:xfrm>
            <a:off x="6934447" y="3377001"/>
            <a:ext cx="428626" cy="428626"/>
          </a:xfrm>
          <a:prstGeom prst="donut">
            <a:avLst>
              <a:gd name="adj" fmla="val 5281"/>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74" name="Circle: Hollow 73">
            <a:extLst>
              <a:ext uri="{FF2B5EF4-FFF2-40B4-BE49-F238E27FC236}">
                <a16:creationId xmlns:a16="http://schemas.microsoft.com/office/drawing/2014/main" id="{64B2E6B7-7DBB-5BD9-2701-0745BFFC9BA4}"/>
              </a:ext>
            </a:extLst>
          </p:cNvPr>
          <p:cNvSpPr/>
          <p:nvPr/>
        </p:nvSpPr>
        <p:spPr>
          <a:xfrm>
            <a:off x="6801575" y="324412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85" name="Straight Connector 84">
            <a:extLst>
              <a:ext uri="{FF2B5EF4-FFF2-40B4-BE49-F238E27FC236}">
                <a16:creationId xmlns:a16="http://schemas.microsoft.com/office/drawing/2014/main" id="{C03386CA-3CDD-56F7-EF57-148D4C054EB2}"/>
              </a:ext>
            </a:extLst>
          </p:cNvPr>
          <p:cNvCxnSpPr>
            <a:cxnSpLocks/>
          </p:cNvCxnSpPr>
          <p:nvPr/>
        </p:nvCxnSpPr>
        <p:spPr>
          <a:xfrm flipV="1">
            <a:off x="7148761" y="2210742"/>
            <a:ext cx="0" cy="1033387"/>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207AC6F6-6339-017B-15FE-C447E2A96C7D}"/>
              </a:ext>
            </a:extLst>
          </p:cNvPr>
          <p:cNvSpPr/>
          <p:nvPr/>
        </p:nvSpPr>
        <p:spPr>
          <a:xfrm>
            <a:off x="7086640" y="2164386"/>
            <a:ext cx="124240" cy="124240"/>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87" name="TextBox 86">
            <a:extLst>
              <a:ext uri="{FF2B5EF4-FFF2-40B4-BE49-F238E27FC236}">
                <a16:creationId xmlns:a16="http://schemas.microsoft.com/office/drawing/2014/main" id="{17F780BE-03AD-A819-21D7-212CB8B0FCD9}"/>
              </a:ext>
            </a:extLst>
          </p:cNvPr>
          <p:cNvSpPr txBox="1"/>
          <p:nvPr/>
        </p:nvSpPr>
        <p:spPr>
          <a:xfrm>
            <a:off x="5879740" y="3978606"/>
            <a:ext cx="2603291" cy="584775"/>
          </a:xfrm>
          <a:prstGeom prst="rect">
            <a:avLst/>
          </a:prstGeom>
          <a:noFill/>
        </p:spPr>
        <p:txBody>
          <a:bodyPr wrap="square" rtlCol="0">
            <a:spAutoFit/>
          </a:bodyPr>
          <a:lstStyle/>
          <a:p>
            <a:pPr algn="ctr"/>
            <a:r>
              <a:rPr lang="en-US" sz="3200" b="1" dirty="0">
                <a:solidFill>
                  <a:schemeClr val="accent1">
                    <a:lumMod val="75000"/>
                  </a:schemeClr>
                </a:solidFill>
                <a:latin typeface="Tw Cen MT" panose="020B0602020104020603" pitchFamily="34" charset="0"/>
              </a:rPr>
              <a:t>ANSI/TIA-942</a:t>
            </a:r>
          </a:p>
        </p:txBody>
      </p:sp>
      <p:sp>
        <p:nvSpPr>
          <p:cNvPr id="88" name="TextBox 87">
            <a:extLst>
              <a:ext uri="{FF2B5EF4-FFF2-40B4-BE49-F238E27FC236}">
                <a16:creationId xmlns:a16="http://schemas.microsoft.com/office/drawing/2014/main" id="{072DFC32-A25B-3491-BB31-80F814D8E158}"/>
              </a:ext>
            </a:extLst>
          </p:cNvPr>
          <p:cNvSpPr txBox="1"/>
          <p:nvPr/>
        </p:nvSpPr>
        <p:spPr>
          <a:xfrm>
            <a:off x="6000626" y="758529"/>
            <a:ext cx="3201043" cy="1077218"/>
          </a:xfrm>
          <a:prstGeom prst="rect">
            <a:avLst/>
          </a:prstGeom>
          <a:noFill/>
        </p:spPr>
        <p:txBody>
          <a:bodyPr wrap="square" rtlCol="0">
            <a:spAutoFit/>
          </a:bodyPr>
          <a:lstStyle/>
          <a:p>
            <a:r>
              <a:rPr lang="en-GB" sz="1600" dirty="0">
                <a:solidFill>
                  <a:schemeClr val="accent1">
                    <a:lumMod val="20000"/>
                    <a:lumOff val="80000"/>
                  </a:schemeClr>
                </a:solidFill>
                <a:latin typeface="Tw Cen MT" panose="020B0602020104020603" pitchFamily="34" charset="0"/>
              </a:rPr>
              <a:t>Comprehensive planning guidelines</a:t>
            </a:r>
          </a:p>
          <a:p>
            <a:r>
              <a:rPr lang="en-GB" sz="1600" dirty="0">
                <a:solidFill>
                  <a:schemeClr val="accent1">
                    <a:lumMod val="20000"/>
                    <a:lumOff val="80000"/>
                  </a:schemeClr>
                </a:solidFill>
                <a:latin typeface="Tw Cen MT" panose="020B0602020104020603" pitchFamily="34" charset="0"/>
              </a:rPr>
              <a:t>Including clear delineation of component parts of a typical DC facility</a:t>
            </a:r>
            <a:endParaRPr lang="en-US" sz="1600" dirty="0">
              <a:solidFill>
                <a:schemeClr val="accent1">
                  <a:lumMod val="20000"/>
                  <a:lumOff val="80000"/>
                </a:schemeClr>
              </a:solidFill>
              <a:latin typeface="Tw Cen MT" panose="020B0602020104020603" pitchFamily="34" charset="0"/>
            </a:endParaRPr>
          </a:p>
        </p:txBody>
      </p:sp>
      <p:sp>
        <p:nvSpPr>
          <p:cNvPr id="89" name="Arc 88">
            <a:extLst>
              <a:ext uri="{FF2B5EF4-FFF2-40B4-BE49-F238E27FC236}">
                <a16:creationId xmlns:a16="http://schemas.microsoft.com/office/drawing/2014/main" id="{F8C65822-19C0-38F3-804F-3D2C1700BEA2}"/>
              </a:ext>
            </a:extLst>
          </p:cNvPr>
          <p:cNvSpPr/>
          <p:nvPr/>
        </p:nvSpPr>
        <p:spPr>
          <a:xfrm>
            <a:off x="8942612" y="313173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90" name="Oval 89">
            <a:extLst>
              <a:ext uri="{FF2B5EF4-FFF2-40B4-BE49-F238E27FC236}">
                <a16:creationId xmlns:a16="http://schemas.microsoft.com/office/drawing/2014/main" id="{2981D344-8F94-7358-622B-06DCCE703D38}"/>
              </a:ext>
            </a:extLst>
          </p:cNvPr>
          <p:cNvSpPr/>
          <p:nvPr/>
        </p:nvSpPr>
        <p:spPr>
          <a:xfrm>
            <a:off x="9306943" y="3496064"/>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91" name="Circle: Hollow 90">
            <a:extLst>
              <a:ext uri="{FF2B5EF4-FFF2-40B4-BE49-F238E27FC236}">
                <a16:creationId xmlns:a16="http://schemas.microsoft.com/office/drawing/2014/main" id="{7BE41F84-7430-3A2C-62DB-15FD396FA50A}"/>
              </a:ext>
            </a:extLst>
          </p:cNvPr>
          <p:cNvSpPr/>
          <p:nvPr/>
        </p:nvSpPr>
        <p:spPr>
          <a:xfrm>
            <a:off x="9187880" y="3377001"/>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92" name="Circle: Hollow 91">
            <a:extLst>
              <a:ext uri="{FF2B5EF4-FFF2-40B4-BE49-F238E27FC236}">
                <a16:creationId xmlns:a16="http://schemas.microsoft.com/office/drawing/2014/main" id="{5D019D81-5133-CE5C-AA63-77C2C5703A6A}"/>
              </a:ext>
            </a:extLst>
          </p:cNvPr>
          <p:cNvSpPr/>
          <p:nvPr/>
        </p:nvSpPr>
        <p:spPr>
          <a:xfrm>
            <a:off x="9055008" y="324412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93" name="Straight Connector 92">
            <a:extLst>
              <a:ext uri="{FF2B5EF4-FFF2-40B4-BE49-F238E27FC236}">
                <a16:creationId xmlns:a16="http://schemas.microsoft.com/office/drawing/2014/main" id="{525647DA-30E2-0836-0EF8-415A596F03FD}"/>
              </a:ext>
            </a:extLst>
          </p:cNvPr>
          <p:cNvCxnSpPr>
            <a:cxnSpLocks/>
          </p:cNvCxnSpPr>
          <p:nvPr/>
        </p:nvCxnSpPr>
        <p:spPr>
          <a:xfrm flipV="1">
            <a:off x="9402194" y="3938500"/>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7E8902C3-535C-7BE9-B553-4E60737388BC}"/>
              </a:ext>
            </a:extLst>
          </p:cNvPr>
          <p:cNvSpPr/>
          <p:nvPr/>
        </p:nvSpPr>
        <p:spPr>
          <a:xfrm>
            <a:off x="9340073" y="4946754"/>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95" name="TextBox 94">
            <a:extLst>
              <a:ext uri="{FF2B5EF4-FFF2-40B4-BE49-F238E27FC236}">
                <a16:creationId xmlns:a16="http://schemas.microsoft.com/office/drawing/2014/main" id="{24EC3A4C-CFEB-DAB3-E8CE-67613B406BBB}"/>
              </a:ext>
            </a:extLst>
          </p:cNvPr>
          <p:cNvSpPr txBox="1"/>
          <p:nvPr/>
        </p:nvSpPr>
        <p:spPr>
          <a:xfrm>
            <a:off x="7801672" y="2558609"/>
            <a:ext cx="3201041" cy="584775"/>
          </a:xfrm>
          <a:prstGeom prst="rect">
            <a:avLst/>
          </a:prstGeom>
          <a:noFill/>
        </p:spPr>
        <p:txBody>
          <a:bodyPr wrap="square" rtlCol="0">
            <a:spAutoFit/>
          </a:bodyPr>
          <a:lstStyle/>
          <a:p>
            <a:pPr algn="ctr"/>
            <a:r>
              <a:rPr lang="en-US" sz="3200" b="1" dirty="0">
                <a:solidFill>
                  <a:srgbClr val="FF5969"/>
                </a:solidFill>
                <a:latin typeface="Tw Cen MT" panose="020B0602020104020603" pitchFamily="34" charset="0"/>
              </a:rPr>
              <a:t>Finance Demand</a:t>
            </a:r>
          </a:p>
        </p:txBody>
      </p:sp>
      <p:cxnSp>
        <p:nvCxnSpPr>
          <p:cNvPr id="96" name="Straight Connector 95">
            <a:extLst>
              <a:ext uri="{FF2B5EF4-FFF2-40B4-BE49-F238E27FC236}">
                <a16:creationId xmlns:a16="http://schemas.microsoft.com/office/drawing/2014/main" id="{0D19D54C-81B2-C5CC-0FF9-EFAB3518561B}"/>
              </a:ext>
            </a:extLst>
          </p:cNvPr>
          <p:cNvCxnSpPr>
            <a:cxnSpLocks/>
          </p:cNvCxnSpPr>
          <p:nvPr/>
        </p:nvCxnSpPr>
        <p:spPr>
          <a:xfrm>
            <a:off x="3951761" y="5808371"/>
            <a:ext cx="2048865" cy="0"/>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A1B1A95-D170-8E60-DAE7-10068CD38517}"/>
              </a:ext>
            </a:extLst>
          </p:cNvPr>
          <p:cNvCxnSpPr>
            <a:cxnSpLocks/>
          </p:cNvCxnSpPr>
          <p:nvPr/>
        </p:nvCxnSpPr>
        <p:spPr>
          <a:xfrm>
            <a:off x="8431709" y="5808371"/>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7F37556-CABF-BB93-E138-C2CE89DD1431}"/>
              </a:ext>
            </a:extLst>
          </p:cNvPr>
          <p:cNvCxnSpPr>
            <a:cxnSpLocks/>
          </p:cNvCxnSpPr>
          <p:nvPr/>
        </p:nvCxnSpPr>
        <p:spPr>
          <a:xfrm>
            <a:off x="6108073" y="667733"/>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E1959CD8-ADB0-7260-87DB-83EF153BDADC}"/>
              </a:ext>
            </a:extLst>
          </p:cNvPr>
          <p:cNvSpPr txBox="1"/>
          <p:nvPr/>
        </p:nvSpPr>
        <p:spPr>
          <a:xfrm>
            <a:off x="8388082" y="5004843"/>
            <a:ext cx="3201043" cy="830997"/>
          </a:xfrm>
          <a:prstGeom prst="rect">
            <a:avLst/>
          </a:prstGeom>
          <a:noFill/>
        </p:spPr>
        <p:txBody>
          <a:bodyPr wrap="square" rtlCol="0">
            <a:spAutoFit/>
          </a:bodyPr>
          <a:lstStyle/>
          <a:p>
            <a:r>
              <a:rPr lang="en-US" sz="1600" dirty="0">
                <a:solidFill>
                  <a:schemeClr val="accent1">
                    <a:lumMod val="20000"/>
                    <a:lumOff val="80000"/>
                  </a:schemeClr>
                </a:solidFill>
                <a:latin typeface="Tw Cen MT" panose="020B0602020104020603" pitchFamily="34" charset="0"/>
              </a:rPr>
              <a:t>Financial Transactions online leads to a demand for increased DC resilience &amp; capacity</a:t>
            </a:r>
          </a:p>
        </p:txBody>
      </p:sp>
      <p:sp>
        <p:nvSpPr>
          <p:cNvPr id="100" name="Date Placeholder 1">
            <a:extLst>
              <a:ext uri="{FF2B5EF4-FFF2-40B4-BE49-F238E27FC236}">
                <a16:creationId xmlns:a16="http://schemas.microsoft.com/office/drawing/2014/main" id="{8D20A948-AF61-C25B-DB24-AE40660448C8}"/>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134" name="Date Placeholder 1">
            <a:extLst>
              <a:ext uri="{FF2B5EF4-FFF2-40B4-BE49-F238E27FC236}">
                <a16:creationId xmlns:a16="http://schemas.microsoft.com/office/drawing/2014/main" id="{8C3AE66B-7A89-167D-8D75-E5997D55B98F}"/>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grpSp>
        <p:nvGrpSpPr>
          <p:cNvPr id="141" name="Group 140">
            <a:extLst>
              <a:ext uri="{FF2B5EF4-FFF2-40B4-BE49-F238E27FC236}">
                <a16:creationId xmlns:a16="http://schemas.microsoft.com/office/drawing/2014/main" id="{DE4BF7EC-08BD-0926-C864-CA869A442549}"/>
              </a:ext>
            </a:extLst>
          </p:cNvPr>
          <p:cNvGrpSpPr/>
          <p:nvPr/>
        </p:nvGrpSpPr>
        <p:grpSpPr>
          <a:xfrm>
            <a:off x="-10211690" y="0"/>
            <a:ext cx="12592110" cy="6184902"/>
            <a:chOff x="-4414142" y="0"/>
            <a:chExt cx="12592110" cy="6184902"/>
          </a:xfrm>
        </p:grpSpPr>
        <p:sp>
          <p:nvSpPr>
            <p:cNvPr id="142" name="Rectangle 141">
              <a:extLst>
                <a:ext uri="{FF2B5EF4-FFF2-40B4-BE49-F238E27FC236}">
                  <a16:creationId xmlns:a16="http://schemas.microsoft.com/office/drawing/2014/main" id="{A254D9D0-61B0-AC24-46B8-7935123653C7}"/>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TextBox 142">
              <a:extLst>
                <a:ext uri="{FF2B5EF4-FFF2-40B4-BE49-F238E27FC236}">
                  <a16:creationId xmlns:a16="http://schemas.microsoft.com/office/drawing/2014/main" id="{10F26A76-982C-CC2F-BAD1-5AC64B5B4267}"/>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144" name="Group 143">
            <a:extLst>
              <a:ext uri="{FF2B5EF4-FFF2-40B4-BE49-F238E27FC236}">
                <a16:creationId xmlns:a16="http://schemas.microsoft.com/office/drawing/2014/main" id="{D216AF37-565D-11DE-D5D9-CA9B431334E5}"/>
              </a:ext>
            </a:extLst>
          </p:cNvPr>
          <p:cNvGrpSpPr/>
          <p:nvPr/>
        </p:nvGrpSpPr>
        <p:grpSpPr>
          <a:xfrm>
            <a:off x="-10673355" y="0"/>
            <a:ext cx="12792164" cy="6184901"/>
            <a:chOff x="-4875807" y="0"/>
            <a:chExt cx="12792164" cy="6184901"/>
          </a:xfrm>
        </p:grpSpPr>
        <p:sp>
          <p:nvSpPr>
            <p:cNvPr id="145" name="Rectangle 144">
              <a:extLst>
                <a:ext uri="{FF2B5EF4-FFF2-40B4-BE49-F238E27FC236}">
                  <a16:creationId xmlns:a16="http://schemas.microsoft.com/office/drawing/2014/main" id="{095F2DF6-0289-E6FA-5F7F-D8425491E786}"/>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TextBox 145">
              <a:extLst>
                <a:ext uri="{FF2B5EF4-FFF2-40B4-BE49-F238E27FC236}">
                  <a16:creationId xmlns:a16="http://schemas.microsoft.com/office/drawing/2014/main" id="{173FBF1D-D195-FB59-1D04-957C5B968393}"/>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147" name="Group 146">
            <a:extLst>
              <a:ext uri="{FF2B5EF4-FFF2-40B4-BE49-F238E27FC236}">
                <a16:creationId xmlns:a16="http://schemas.microsoft.com/office/drawing/2014/main" id="{54DE5A23-78D3-6D39-C3E8-F9DC3D9C34B0}"/>
              </a:ext>
            </a:extLst>
          </p:cNvPr>
          <p:cNvGrpSpPr/>
          <p:nvPr/>
        </p:nvGrpSpPr>
        <p:grpSpPr>
          <a:xfrm>
            <a:off x="-11151638" y="0"/>
            <a:ext cx="13000528" cy="6184902"/>
            <a:chOff x="-5354090" y="0"/>
            <a:chExt cx="13000528" cy="6184902"/>
          </a:xfrm>
        </p:grpSpPr>
        <p:sp>
          <p:nvSpPr>
            <p:cNvPr id="148" name="Rectangle 147">
              <a:extLst>
                <a:ext uri="{FF2B5EF4-FFF2-40B4-BE49-F238E27FC236}">
                  <a16:creationId xmlns:a16="http://schemas.microsoft.com/office/drawing/2014/main" id="{5F22CB2D-BA04-B7BB-842D-70253C0A33CD}"/>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TextBox 148">
              <a:extLst>
                <a:ext uri="{FF2B5EF4-FFF2-40B4-BE49-F238E27FC236}">
                  <a16:creationId xmlns:a16="http://schemas.microsoft.com/office/drawing/2014/main" id="{E7D7D9CF-F9DB-7869-18D8-AB155514F651}"/>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150" name="Group 149">
            <a:extLst>
              <a:ext uri="{FF2B5EF4-FFF2-40B4-BE49-F238E27FC236}">
                <a16:creationId xmlns:a16="http://schemas.microsoft.com/office/drawing/2014/main" id="{979D472F-A6FA-B207-9EFF-4D0751919F94}"/>
              </a:ext>
            </a:extLst>
          </p:cNvPr>
          <p:cNvGrpSpPr/>
          <p:nvPr/>
        </p:nvGrpSpPr>
        <p:grpSpPr>
          <a:xfrm>
            <a:off x="-11629921" y="0"/>
            <a:ext cx="13209842" cy="6184902"/>
            <a:chOff x="-5832373" y="0"/>
            <a:chExt cx="13209842" cy="6184902"/>
          </a:xfrm>
        </p:grpSpPr>
        <p:sp>
          <p:nvSpPr>
            <p:cNvPr id="151" name="Rectangle 150">
              <a:extLst>
                <a:ext uri="{FF2B5EF4-FFF2-40B4-BE49-F238E27FC236}">
                  <a16:creationId xmlns:a16="http://schemas.microsoft.com/office/drawing/2014/main" id="{4BF7B775-A590-D3BE-988E-7692CBA06819}"/>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TextBox 151">
              <a:extLst>
                <a:ext uri="{FF2B5EF4-FFF2-40B4-BE49-F238E27FC236}">
                  <a16:creationId xmlns:a16="http://schemas.microsoft.com/office/drawing/2014/main" id="{4B780610-C69E-FEB3-592F-D533AD737B33}"/>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153" name="Group 152">
            <a:extLst>
              <a:ext uri="{FF2B5EF4-FFF2-40B4-BE49-F238E27FC236}">
                <a16:creationId xmlns:a16="http://schemas.microsoft.com/office/drawing/2014/main" id="{7F3D56CE-68F3-0BAA-481D-AFD67F2718CB}"/>
              </a:ext>
            </a:extLst>
          </p:cNvPr>
          <p:cNvGrpSpPr/>
          <p:nvPr/>
        </p:nvGrpSpPr>
        <p:grpSpPr>
          <a:xfrm>
            <a:off x="-12074968" y="0"/>
            <a:ext cx="13390850" cy="6184902"/>
            <a:chOff x="-6277420" y="0"/>
            <a:chExt cx="13390850" cy="6184902"/>
          </a:xfrm>
        </p:grpSpPr>
        <p:sp>
          <p:nvSpPr>
            <p:cNvPr id="154" name="Rectangle 153">
              <a:extLst>
                <a:ext uri="{FF2B5EF4-FFF2-40B4-BE49-F238E27FC236}">
                  <a16:creationId xmlns:a16="http://schemas.microsoft.com/office/drawing/2014/main" id="{EC55E5F4-7D67-FBC9-70EC-B40C96E3C98C}"/>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TextBox 154">
              <a:extLst>
                <a:ext uri="{FF2B5EF4-FFF2-40B4-BE49-F238E27FC236}">
                  <a16:creationId xmlns:a16="http://schemas.microsoft.com/office/drawing/2014/main" id="{280E4B8A-7066-7C42-452C-24C938D54E14}"/>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156" name="Group 155">
            <a:extLst>
              <a:ext uri="{FF2B5EF4-FFF2-40B4-BE49-F238E27FC236}">
                <a16:creationId xmlns:a16="http://schemas.microsoft.com/office/drawing/2014/main" id="{383B1988-719C-2033-9D4E-739D99C62E0F}"/>
              </a:ext>
            </a:extLst>
          </p:cNvPr>
          <p:cNvGrpSpPr/>
          <p:nvPr/>
        </p:nvGrpSpPr>
        <p:grpSpPr>
          <a:xfrm>
            <a:off x="-12553252" y="0"/>
            <a:ext cx="13602814" cy="6184902"/>
            <a:chOff x="-6755704" y="0"/>
            <a:chExt cx="13602814" cy="6184902"/>
          </a:xfrm>
        </p:grpSpPr>
        <p:sp>
          <p:nvSpPr>
            <p:cNvPr id="157" name="Rectangle 156">
              <a:extLst>
                <a:ext uri="{FF2B5EF4-FFF2-40B4-BE49-F238E27FC236}">
                  <a16:creationId xmlns:a16="http://schemas.microsoft.com/office/drawing/2014/main" id="{84637F03-7D1B-53B0-D300-827EDD02F9F7}"/>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TextBox 157">
              <a:extLst>
                <a:ext uri="{FF2B5EF4-FFF2-40B4-BE49-F238E27FC236}">
                  <a16:creationId xmlns:a16="http://schemas.microsoft.com/office/drawing/2014/main" id="{1903D462-7450-7F85-320C-3EAD7179B5B1}"/>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159" name="Group 158">
            <a:extLst>
              <a:ext uri="{FF2B5EF4-FFF2-40B4-BE49-F238E27FC236}">
                <a16:creationId xmlns:a16="http://schemas.microsoft.com/office/drawing/2014/main" id="{AC868786-F04C-805F-8165-003878803D4E}"/>
              </a:ext>
            </a:extLst>
          </p:cNvPr>
          <p:cNvGrpSpPr/>
          <p:nvPr/>
        </p:nvGrpSpPr>
        <p:grpSpPr>
          <a:xfrm>
            <a:off x="-12998301" y="0"/>
            <a:ext cx="13785082" cy="6184902"/>
            <a:chOff x="-7200753" y="0"/>
            <a:chExt cx="13785082" cy="6184902"/>
          </a:xfrm>
        </p:grpSpPr>
        <p:sp>
          <p:nvSpPr>
            <p:cNvPr id="160" name="Rectangle 159">
              <a:extLst>
                <a:ext uri="{FF2B5EF4-FFF2-40B4-BE49-F238E27FC236}">
                  <a16:creationId xmlns:a16="http://schemas.microsoft.com/office/drawing/2014/main" id="{0E69B255-F800-838D-45B9-7A4CC7540495}"/>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TextBox 160">
              <a:extLst>
                <a:ext uri="{FF2B5EF4-FFF2-40B4-BE49-F238E27FC236}">
                  <a16:creationId xmlns:a16="http://schemas.microsoft.com/office/drawing/2014/main" id="{B95A7036-85F9-9521-733B-EC64D0CD5268}"/>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162" name="Group 161">
            <a:extLst>
              <a:ext uri="{FF2B5EF4-FFF2-40B4-BE49-F238E27FC236}">
                <a16:creationId xmlns:a16="http://schemas.microsoft.com/office/drawing/2014/main" id="{75B849A6-2391-CAA1-A294-0C8A603F409D}"/>
              </a:ext>
            </a:extLst>
          </p:cNvPr>
          <p:cNvGrpSpPr/>
          <p:nvPr/>
        </p:nvGrpSpPr>
        <p:grpSpPr>
          <a:xfrm>
            <a:off x="-13459968" y="0"/>
            <a:ext cx="13992276" cy="6184902"/>
            <a:chOff x="-7662420" y="0"/>
            <a:chExt cx="13992276" cy="6184902"/>
          </a:xfrm>
        </p:grpSpPr>
        <p:sp>
          <p:nvSpPr>
            <p:cNvPr id="163" name="Rectangle 162">
              <a:extLst>
                <a:ext uri="{FF2B5EF4-FFF2-40B4-BE49-F238E27FC236}">
                  <a16:creationId xmlns:a16="http://schemas.microsoft.com/office/drawing/2014/main" id="{1191E39A-7387-8728-723F-D664CC4EF362}"/>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TextBox 163">
              <a:extLst>
                <a:ext uri="{FF2B5EF4-FFF2-40B4-BE49-F238E27FC236}">
                  <a16:creationId xmlns:a16="http://schemas.microsoft.com/office/drawing/2014/main" id="{9E0BDBA0-0EFC-06E4-5B69-B6DA81822557}"/>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165" name="Group 164">
            <a:extLst>
              <a:ext uri="{FF2B5EF4-FFF2-40B4-BE49-F238E27FC236}">
                <a16:creationId xmlns:a16="http://schemas.microsoft.com/office/drawing/2014/main" id="{F9CD760C-E1B9-8677-18E5-0B7C19933179}"/>
              </a:ext>
            </a:extLst>
          </p:cNvPr>
          <p:cNvGrpSpPr/>
          <p:nvPr/>
        </p:nvGrpSpPr>
        <p:grpSpPr>
          <a:xfrm>
            <a:off x="-13938253" y="0"/>
            <a:ext cx="14199472" cy="6184902"/>
            <a:chOff x="-8140705" y="0"/>
            <a:chExt cx="14199472" cy="6184902"/>
          </a:xfrm>
        </p:grpSpPr>
        <p:sp>
          <p:nvSpPr>
            <p:cNvPr id="166" name="Rectangle 165">
              <a:extLst>
                <a:ext uri="{FF2B5EF4-FFF2-40B4-BE49-F238E27FC236}">
                  <a16:creationId xmlns:a16="http://schemas.microsoft.com/office/drawing/2014/main" id="{793F7AD0-F81F-0C4F-753B-282679227A92}"/>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TextBox 166">
              <a:extLst>
                <a:ext uri="{FF2B5EF4-FFF2-40B4-BE49-F238E27FC236}">
                  <a16:creationId xmlns:a16="http://schemas.microsoft.com/office/drawing/2014/main" id="{DB5AC066-CA47-946A-0083-279BCCDC1574}"/>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spTree>
    <p:extLst>
      <p:ext uri="{BB962C8B-B14F-4D97-AF65-F5344CB8AC3E}">
        <p14:creationId xmlns:p14="http://schemas.microsoft.com/office/powerpoint/2010/main" val="1900985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p:cTn id="19" dur="500" fill="hold"/>
                                        <p:tgtEl>
                                          <p:spTgt spid="61"/>
                                        </p:tgtEl>
                                        <p:attrNameLst>
                                          <p:attrName>ppt_w</p:attrName>
                                        </p:attrNameLst>
                                      </p:cBhvr>
                                      <p:tavLst>
                                        <p:tav tm="0">
                                          <p:val>
                                            <p:fltVal val="0"/>
                                          </p:val>
                                        </p:tav>
                                        <p:tav tm="100000">
                                          <p:val>
                                            <p:strVal val="#ppt_w"/>
                                          </p:val>
                                        </p:tav>
                                      </p:tavLst>
                                    </p:anim>
                                    <p:anim calcmode="lin" valueType="num">
                                      <p:cBhvr>
                                        <p:cTn id="20" dur="500" fill="hold"/>
                                        <p:tgtEl>
                                          <p:spTgt spid="61"/>
                                        </p:tgtEl>
                                        <p:attrNameLst>
                                          <p:attrName>ppt_h</p:attrName>
                                        </p:attrNameLst>
                                      </p:cBhvr>
                                      <p:tavLst>
                                        <p:tav tm="0">
                                          <p:val>
                                            <p:fltVal val="0"/>
                                          </p:val>
                                        </p:tav>
                                        <p:tav tm="100000">
                                          <p:val>
                                            <p:strVal val="#ppt_h"/>
                                          </p:val>
                                        </p:tav>
                                      </p:tavLst>
                                    </p:anim>
                                    <p:animEffect transition="in" filter="fade">
                                      <p:cBhvr>
                                        <p:cTn id="21" dur="500"/>
                                        <p:tgtEl>
                                          <p:spTgt spid="61"/>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up)">
                                      <p:cBhvr>
                                        <p:cTn id="25" dur="500"/>
                                        <p:tgtEl>
                                          <p:spTgt spid="62"/>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500" fill="hold"/>
                                        <p:tgtEl>
                                          <p:spTgt spid="63"/>
                                        </p:tgtEl>
                                        <p:attrNameLst>
                                          <p:attrName>ppt_w</p:attrName>
                                        </p:attrNameLst>
                                      </p:cBhvr>
                                      <p:tavLst>
                                        <p:tav tm="0">
                                          <p:val>
                                            <p:fltVal val="0"/>
                                          </p:val>
                                        </p:tav>
                                        <p:tav tm="100000">
                                          <p:val>
                                            <p:strVal val="#ppt_w"/>
                                          </p:val>
                                        </p:tav>
                                      </p:tavLst>
                                    </p:anim>
                                    <p:anim calcmode="lin" valueType="num">
                                      <p:cBhvr>
                                        <p:cTn id="30" dur="500" fill="hold"/>
                                        <p:tgtEl>
                                          <p:spTgt spid="63"/>
                                        </p:tgtEl>
                                        <p:attrNameLst>
                                          <p:attrName>ppt_h</p:attrName>
                                        </p:attrNameLst>
                                      </p:cBhvr>
                                      <p:tavLst>
                                        <p:tav tm="0">
                                          <p:val>
                                            <p:fltVal val="0"/>
                                          </p:val>
                                        </p:tav>
                                        <p:tav tm="100000">
                                          <p:val>
                                            <p:strVal val="#ppt_h"/>
                                          </p:val>
                                        </p:tav>
                                      </p:tavLst>
                                    </p:anim>
                                    <p:animEffect transition="in" filter="fade">
                                      <p:cBhvr>
                                        <p:cTn id="31" dur="500"/>
                                        <p:tgtEl>
                                          <p:spTgt spid="63"/>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anim calcmode="lin" valueType="num">
                                      <p:cBhvr>
                                        <p:cTn id="41" dur="500" fill="hold"/>
                                        <p:tgtEl>
                                          <p:spTgt spid="64"/>
                                        </p:tgtEl>
                                        <p:attrNameLst>
                                          <p:attrName>ppt_x</p:attrName>
                                        </p:attrNameLst>
                                      </p:cBhvr>
                                      <p:tavLst>
                                        <p:tav tm="0">
                                          <p:val>
                                            <p:strVal val="#ppt_x"/>
                                          </p:val>
                                        </p:tav>
                                        <p:tav tm="100000">
                                          <p:val>
                                            <p:strVal val="#ppt_x"/>
                                          </p:val>
                                        </p:tav>
                                      </p:tavLst>
                                    </p:anim>
                                    <p:anim calcmode="lin" valueType="num">
                                      <p:cBhvr>
                                        <p:cTn id="42" dur="500" fill="hold"/>
                                        <p:tgtEl>
                                          <p:spTgt spid="6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anim calcmode="lin" valueType="num">
                                      <p:cBhvr>
                                        <p:cTn id="46" dur="500" fill="hold"/>
                                        <p:tgtEl>
                                          <p:spTgt spid="65"/>
                                        </p:tgtEl>
                                        <p:attrNameLst>
                                          <p:attrName>ppt_x</p:attrName>
                                        </p:attrNameLst>
                                      </p:cBhvr>
                                      <p:tavLst>
                                        <p:tav tm="0">
                                          <p:val>
                                            <p:strVal val="#ppt_x"/>
                                          </p:val>
                                        </p:tav>
                                        <p:tav tm="100000">
                                          <p:val>
                                            <p:strVal val="#ppt_x"/>
                                          </p:val>
                                        </p:tav>
                                      </p:tavLst>
                                    </p:anim>
                                    <p:anim calcmode="lin" valueType="num">
                                      <p:cBhvr>
                                        <p:cTn id="47" dur="500" fill="hold"/>
                                        <p:tgtEl>
                                          <p:spTgt spid="6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ipe(left)">
                                      <p:cBhvr>
                                        <p:cTn id="51" dur="500"/>
                                        <p:tgtEl>
                                          <p:spTgt spid="96"/>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left)">
                                      <p:cBhvr>
                                        <p:cTn id="55" dur="500"/>
                                        <p:tgtEl>
                                          <p:spTgt spid="57"/>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p:cTn id="59" dur="500" fill="hold"/>
                                        <p:tgtEl>
                                          <p:spTgt spid="67"/>
                                        </p:tgtEl>
                                        <p:attrNameLst>
                                          <p:attrName>ppt_w</p:attrName>
                                        </p:attrNameLst>
                                      </p:cBhvr>
                                      <p:tavLst>
                                        <p:tav tm="0">
                                          <p:val>
                                            <p:fltVal val="0"/>
                                          </p:val>
                                        </p:tav>
                                        <p:tav tm="100000">
                                          <p:val>
                                            <p:strVal val="#ppt_w"/>
                                          </p:val>
                                        </p:tav>
                                      </p:tavLst>
                                    </p:anim>
                                    <p:anim calcmode="lin" valueType="num">
                                      <p:cBhvr>
                                        <p:cTn id="60" dur="500" fill="hold"/>
                                        <p:tgtEl>
                                          <p:spTgt spid="67"/>
                                        </p:tgtEl>
                                        <p:attrNameLst>
                                          <p:attrName>ppt_h</p:attrName>
                                        </p:attrNameLst>
                                      </p:cBhvr>
                                      <p:tavLst>
                                        <p:tav tm="0">
                                          <p:val>
                                            <p:fltVal val="0"/>
                                          </p:val>
                                        </p:tav>
                                        <p:tav tm="100000">
                                          <p:val>
                                            <p:strVal val="#ppt_h"/>
                                          </p:val>
                                        </p:tav>
                                      </p:tavLst>
                                    </p:anim>
                                    <p:animEffect transition="in" filter="fade">
                                      <p:cBhvr>
                                        <p:cTn id="61" dur="500"/>
                                        <p:tgtEl>
                                          <p:spTgt spid="67"/>
                                        </p:tgtEl>
                                      </p:cBhvr>
                                    </p:animEffect>
                                  </p:childTnLst>
                                </p:cTn>
                              </p:par>
                            </p:childTnLst>
                          </p:cTn>
                        </p:par>
                        <p:par>
                          <p:cTn id="62" fill="hold">
                            <p:stCondLst>
                              <p:cond delay="4500"/>
                            </p:stCondLst>
                            <p:childTnLst>
                              <p:par>
                                <p:cTn id="63" presetID="53" presetClass="entr" presetSubtype="16"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 calcmode="lin" valueType="num">
                                      <p:cBhvr>
                                        <p:cTn id="65" dur="500" fill="hold"/>
                                        <p:tgtEl>
                                          <p:spTgt spid="71"/>
                                        </p:tgtEl>
                                        <p:attrNameLst>
                                          <p:attrName>ppt_w</p:attrName>
                                        </p:attrNameLst>
                                      </p:cBhvr>
                                      <p:tavLst>
                                        <p:tav tm="0">
                                          <p:val>
                                            <p:fltVal val="0"/>
                                          </p:val>
                                        </p:tav>
                                        <p:tav tm="100000">
                                          <p:val>
                                            <p:strVal val="#ppt_w"/>
                                          </p:val>
                                        </p:tav>
                                      </p:tavLst>
                                    </p:anim>
                                    <p:anim calcmode="lin" valueType="num">
                                      <p:cBhvr>
                                        <p:cTn id="66" dur="500" fill="hold"/>
                                        <p:tgtEl>
                                          <p:spTgt spid="71"/>
                                        </p:tgtEl>
                                        <p:attrNameLst>
                                          <p:attrName>ppt_h</p:attrName>
                                        </p:attrNameLst>
                                      </p:cBhvr>
                                      <p:tavLst>
                                        <p:tav tm="0">
                                          <p:val>
                                            <p:fltVal val="0"/>
                                          </p:val>
                                        </p:tav>
                                        <p:tav tm="100000">
                                          <p:val>
                                            <p:strVal val="#ppt_h"/>
                                          </p:val>
                                        </p:tav>
                                      </p:tavLst>
                                    </p:anim>
                                    <p:animEffect transition="in" filter="fade">
                                      <p:cBhvr>
                                        <p:cTn id="67" dur="500"/>
                                        <p:tgtEl>
                                          <p:spTgt spid="71"/>
                                        </p:tgtEl>
                                      </p:cBhvr>
                                    </p:animEffect>
                                  </p:childTnLst>
                                </p:cTn>
                              </p:par>
                            </p:childTnLst>
                          </p:cTn>
                        </p:par>
                        <p:par>
                          <p:cTn id="68" fill="hold">
                            <p:stCondLst>
                              <p:cond delay="5000"/>
                            </p:stCondLst>
                            <p:childTnLst>
                              <p:par>
                                <p:cTn id="69" presetID="53" presetClass="entr" presetSubtype="16" fill="hold" grpId="0" nodeType="afterEffect">
                                  <p:stCondLst>
                                    <p:cond delay="0"/>
                                  </p:stCondLst>
                                  <p:childTnLst>
                                    <p:set>
                                      <p:cBhvr>
                                        <p:cTn id="70" dur="1" fill="hold">
                                          <p:stCondLst>
                                            <p:cond delay="0"/>
                                          </p:stCondLst>
                                        </p:cTn>
                                        <p:tgtEl>
                                          <p:spTgt spid="74"/>
                                        </p:tgtEl>
                                        <p:attrNameLst>
                                          <p:attrName>style.visibility</p:attrName>
                                        </p:attrNameLst>
                                      </p:cBhvr>
                                      <p:to>
                                        <p:strVal val="visible"/>
                                      </p:to>
                                    </p:set>
                                    <p:anim calcmode="lin" valueType="num">
                                      <p:cBhvr>
                                        <p:cTn id="71" dur="500" fill="hold"/>
                                        <p:tgtEl>
                                          <p:spTgt spid="74"/>
                                        </p:tgtEl>
                                        <p:attrNameLst>
                                          <p:attrName>ppt_w</p:attrName>
                                        </p:attrNameLst>
                                      </p:cBhvr>
                                      <p:tavLst>
                                        <p:tav tm="0">
                                          <p:val>
                                            <p:fltVal val="0"/>
                                          </p:val>
                                        </p:tav>
                                        <p:tav tm="100000">
                                          <p:val>
                                            <p:strVal val="#ppt_w"/>
                                          </p:val>
                                        </p:tav>
                                      </p:tavLst>
                                    </p:anim>
                                    <p:anim calcmode="lin" valueType="num">
                                      <p:cBhvr>
                                        <p:cTn id="72" dur="500" fill="hold"/>
                                        <p:tgtEl>
                                          <p:spTgt spid="74"/>
                                        </p:tgtEl>
                                        <p:attrNameLst>
                                          <p:attrName>ppt_h</p:attrName>
                                        </p:attrNameLst>
                                      </p:cBhvr>
                                      <p:tavLst>
                                        <p:tav tm="0">
                                          <p:val>
                                            <p:fltVal val="0"/>
                                          </p:val>
                                        </p:tav>
                                        <p:tav tm="100000">
                                          <p:val>
                                            <p:strVal val="#ppt_h"/>
                                          </p:val>
                                        </p:tav>
                                      </p:tavLst>
                                    </p:anim>
                                    <p:animEffect transition="in" filter="fade">
                                      <p:cBhvr>
                                        <p:cTn id="73" dur="500"/>
                                        <p:tgtEl>
                                          <p:spTgt spid="74"/>
                                        </p:tgtEl>
                                      </p:cBhvr>
                                    </p:animEffect>
                                  </p:childTnLst>
                                </p:cTn>
                              </p:par>
                            </p:childTnLst>
                          </p:cTn>
                        </p:par>
                        <p:par>
                          <p:cTn id="74" fill="hold">
                            <p:stCondLst>
                              <p:cond delay="5500"/>
                            </p:stCondLst>
                            <p:childTnLst>
                              <p:par>
                                <p:cTn id="75" presetID="22" presetClass="entr" presetSubtype="4" fill="hold" nodeType="after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wipe(down)">
                                      <p:cBhvr>
                                        <p:cTn id="77" dur="500"/>
                                        <p:tgtEl>
                                          <p:spTgt spid="85"/>
                                        </p:tgtEl>
                                      </p:cBhvr>
                                    </p:animEffect>
                                  </p:childTnLst>
                                </p:cTn>
                              </p:par>
                            </p:childTnLst>
                          </p:cTn>
                        </p:par>
                        <p:par>
                          <p:cTn id="78" fill="hold">
                            <p:stCondLst>
                              <p:cond delay="6000"/>
                            </p:stCondLst>
                            <p:childTnLst>
                              <p:par>
                                <p:cTn id="79" presetID="53" presetClass="entr" presetSubtype="16" fill="hold" grpId="0" nodeType="afterEffect">
                                  <p:stCondLst>
                                    <p:cond delay="0"/>
                                  </p:stCondLst>
                                  <p:childTnLst>
                                    <p:set>
                                      <p:cBhvr>
                                        <p:cTn id="80" dur="1" fill="hold">
                                          <p:stCondLst>
                                            <p:cond delay="0"/>
                                          </p:stCondLst>
                                        </p:cTn>
                                        <p:tgtEl>
                                          <p:spTgt spid="86"/>
                                        </p:tgtEl>
                                        <p:attrNameLst>
                                          <p:attrName>style.visibility</p:attrName>
                                        </p:attrNameLst>
                                      </p:cBhvr>
                                      <p:to>
                                        <p:strVal val="visible"/>
                                      </p:to>
                                    </p:set>
                                    <p:anim calcmode="lin" valueType="num">
                                      <p:cBhvr>
                                        <p:cTn id="81" dur="500" fill="hold"/>
                                        <p:tgtEl>
                                          <p:spTgt spid="86"/>
                                        </p:tgtEl>
                                        <p:attrNameLst>
                                          <p:attrName>ppt_w</p:attrName>
                                        </p:attrNameLst>
                                      </p:cBhvr>
                                      <p:tavLst>
                                        <p:tav tm="0">
                                          <p:val>
                                            <p:fltVal val="0"/>
                                          </p:val>
                                        </p:tav>
                                        <p:tav tm="100000">
                                          <p:val>
                                            <p:strVal val="#ppt_w"/>
                                          </p:val>
                                        </p:tav>
                                      </p:tavLst>
                                    </p:anim>
                                    <p:anim calcmode="lin" valueType="num">
                                      <p:cBhvr>
                                        <p:cTn id="82" dur="500" fill="hold"/>
                                        <p:tgtEl>
                                          <p:spTgt spid="86"/>
                                        </p:tgtEl>
                                        <p:attrNameLst>
                                          <p:attrName>ppt_h</p:attrName>
                                        </p:attrNameLst>
                                      </p:cBhvr>
                                      <p:tavLst>
                                        <p:tav tm="0">
                                          <p:val>
                                            <p:fltVal val="0"/>
                                          </p:val>
                                        </p:tav>
                                        <p:tav tm="100000">
                                          <p:val>
                                            <p:strVal val="#ppt_h"/>
                                          </p:val>
                                        </p:tav>
                                      </p:tavLst>
                                    </p:anim>
                                    <p:animEffect transition="in" filter="fade">
                                      <p:cBhvr>
                                        <p:cTn id="83" dur="500"/>
                                        <p:tgtEl>
                                          <p:spTgt spid="86"/>
                                        </p:tgtEl>
                                      </p:cBhvr>
                                    </p:animEffect>
                                  </p:childTnLst>
                                </p:cTn>
                              </p:par>
                            </p:childTnLst>
                          </p:cTn>
                        </p:par>
                        <p:par>
                          <p:cTn id="84" fill="hold">
                            <p:stCondLst>
                              <p:cond delay="6500"/>
                            </p:stCondLst>
                            <p:childTnLst>
                              <p:par>
                                <p:cTn id="85" presetID="53" presetClass="entr" presetSubtype="16" fill="hold" grpId="0" nodeType="afterEffect">
                                  <p:stCondLst>
                                    <p:cond delay="0"/>
                                  </p:stCondLst>
                                  <p:childTnLst>
                                    <p:set>
                                      <p:cBhvr>
                                        <p:cTn id="86" dur="1" fill="hold">
                                          <p:stCondLst>
                                            <p:cond delay="0"/>
                                          </p:stCondLst>
                                        </p:cTn>
                                        <p:tgtEl>
                                          <p:spTgt spid="66"/>
                                        </p:tgtEl>
                                        <p:attrNameLst>
                                          <p:attrName>style.visibility</p:attrName>
                                        </p:attrNameLst>
                                      </p:cBhvr>
                                      <p:to>
                                        <p:strVal val="visible"/>
                                      </p:to>
                                    </p:set>
                                    <p:anim calcmode="lin" valueType="num">
                                      <p:cBhvr>
                                        <p:cTn id="87" dur="500" fill="hold"/>
                                        <p:tgtEl>
                                          <p:spTgt spid="66"/>
                                        </p:tgtEl>
                                        <p:attrNameLst>
                                          <p:attrName>ppt_w</p:attrName>
                                        </p:attrNameLst>
                                      </p:cBhvr>
                                      <p:tavLst>
                                        <p:tav tm="0">
                                          <p:val>
                                            <p:fltVal val="0"/>
                                          </p:val>
                                        </p:tav>
                                        <p:tav tm="100000">
                                          <p:val>
                                            <p:strVal val="#ppt_w"/>
                                          </p:val>
                                        </p:tav>
                                      </p:tavLst>
                                    </p:anim>
                                    <p:anim calcmode="lin" valueType="num">
                                      <p:cBhvr>
                                        <p:cTn id="88" dur="500" fill="hold"/>
                                        <p:tgtEl>
                                          <p:spTgt spid="66"/>
                                        </p:tgtEl>
                                        <p:attrNameLst>
                                          <p:attrName>ppt_h</p:attrName>
                                        </p:attrNameLst>
                                      </p:cBhvr>
                                      <p:tavLst>
                                        <p:tav tm="0">
                                          <p:val>
                                            <p:fltVal val="0"/>
                                          </p:val>
                                        </p:tav>
                                        <p:tav tm="100000">
                                          <p:val>
                                            <p:strVal val="#ppt_h"/>
                                          </p:val>
                                        </p:tav>
                                      </p:tavLst>
                                    </p:anim>
                                    <p:animEffect transition="in" filter="fade">
                                      <p:cBhvr>
                                        <p:cTn id="89" dur="500"/>
                                        <p:tgtEl>
                                          <p:spTgt spid="66"/>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500"/>
                                        <p:tgtEl>
                                          <p:spTgt spid="87"/>
                                        </p:tgtEl>
                                      </p:cBhvr>
                                    </p:animEffect>
                                    <p:anim calcmode="lin" valueType="num">
                                      <p:cBhvr>
                                        <p:cTn id="93" dur="500" fill="hold"/>
                                        <p:tgtEl>
                                          <p:spTgt spid="87"/>
                                        </p:tgtEl>
                                        <p:attrNameLst>
                                          <p:attrName>ppt_x</p:attrName>
                                        </p:attrNameLst>
                                      </p:cBhvr>
                                      <p:tavLst>
                                        <p:tav tm="0">
                                          <p:val>
                                            <p:strVal val="#ppt_x"/>
                                          </p:val>
                                        </p:tav>
                                        <p:tav tm="100000">
                                          <p:val>
                                            <p:strVal val="#ppt_x"/>
                                          </p:val>
                                        </p:tav>
                                      </p:tavLst>
                                    </p:anim>
                                    <p:anim calcmode="lin" valueType="num">
                                      <p:cBhvr>
                                        <p:cTn id="94" dur="500" fill="hold"/>
                                        <p:tgtEl>
                                          <p:spTgt spid="87"/>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anim calcmode="lin" valueType="num">
                                      <p:cBhvr>
                                        <p:cTn id="98" dur="500" fill="hold"/>
                                        <p:tgtEl>
                                          <p:spTgt spid="88"/>
                                        </p:tgtEl>
                                        <p:attrNameLst>
                                          <p:attrName>ppt_x</p:attrName>
                                        </p:attrNameLst>
                                      </p:cBhvr>
                                      <p:tavLst>
                                        <p:tav tm="0">
                                          <p:val>
                                            <p:strVal val="#ppt_x"/>
                                          </p:val>
                                        </p:tav>
                                        <p:tav tm="100000">
                                          <p:val>
                                            <p:strVal val="#ppt_x"/>
                                          </p:val>
                                        </p:tav>
                                      </p:tavLst>
                                    </p:anim>
                                    <p:anim calcmode="lin" valueType="num">
                                      <p:cBhvr>
                                        <p:cTn id="99" dur="500" fill="hold"/>
                                        <p:tgtEl>
                                          <p:spTgt spid="88"/>
                                        </p:tgtEl>
                                        <p:attrNameLst>
                                          <p:attrName>ppt_y</p:attrName>
                                        </p:attrNameLst>
                                      </p:cBhvr>
                                      <p:tavLst>
                                        <p:tav tm="0">
                                          <p:val>
                                            <p:strVal val="#ppt_y-.1"/>
                                          </p:val>
                                        </p:tav>
                                        <p:tav tm="100000">
                                          <p:val>
                                            <p:strVal val="#ppt_y"/>
                                          </p:val>
                                        </p:tav>
                                      </p:tavLst>
                                    </p:anim>
                                  </p:childTnLst>
                                </p:cTn>
                              </p:par>
                            </p:childTnLst>
                          </p:cTn>
                        </p:par>
                        <p:par>
                          <p:cTn id="100" fill="hold">
                            <p:stCondLst>
                              <p:cond delay="7000"/>
                            </p:stCondLst>
                            <p:childTnLst>
                              <p:par>
                                <p:cTn id="101" presetID="22" presetClass="entr" presetSubtype="8"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wipe(left)">
                                      <p:cBhvr>
                                        <p:cTn id="103" dur="500"/>
                                        <p:tgtEl>
                                          <p:spTgt spid="98"/>
                                        </p:tgtEl>
                                      </p:cBhvr>
                                    </p:animEffect>
                                  </p:childTnLst>
                                </p:cTn>
                              </p:par>
                            </p:childTnLst>
                          </p:cTn>
                        </p:par>
                        <p:par>
                          <p:cTn id="104" fill="hold">
                            <p:stCondLst>
                              <p:cond delay="7500"/>
                            </p:stCondLst>
                            <p:childTnLst>
                              <p:par>
                                <p:cTn id="105" presetID="22" presetClass="entr" presetSubtype="8" fill="hold"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wipe(left)">
                                      <p:cBhvr>
                                        <p:cTn id="107" dur="500"/>
                                        <p:tgtEl>
                                          <p:spTgt spid="56"/>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90"/>
                                        </p:tgtEl>
                                        <p:attrNameLst>
                                          <p:attrName>style.visibility</p:attrName>
                                        </p:attrNameLst>
                                      </p:cBhvr>
                                      <p:to>
                                        <p:strVal val="visible"/>
                                      </p:to>
                                    </p:set>
                                    <p:anim calcmode="lin" valueType="num">
                                      <p:cBhvr>
                                        <p:cTn id="111" dur="500" fill="hold"/>
                                        <p:tgtEl>
                                          <p:spTgt spid="90"/>
                                        </p:tgtEl>
                                        <p:attrNameLst>
                                          <p:attrName>ppt_w</p:attrName>
                                        </p:attrNameLst>
                                      </p:cBhvr>
                                      <p:tavLst>
                                        <p:tav tm="0">
                                          <p:val>
                                            <p:fltVal val="0"/>
                                          </p:val>
                                        </p:tav>
                                        <p:tav tm="100000">
                                          <p:val>
                                            <p:strVal val="#ppt_w"/>
                                          </p:val>
                                        </p:tav>
                                      </p:tavLst>
                                    </p:anim>
                                    <p:anim calcmode="lin" valueType="num">
                                      <p:cBhvr>
                                        <p:cTn id="112" dur="500" fill="hold"/>
                                        <p:tgtEl>
                                          <p:spTgt spid="90"/>
                                        </p:tgtEl>
                                        <p:attrNameLst>
                                          <p:attrName>ppt_h</p:attrName>
                                        </p:attrNameLst>
                                      </p:cBhvr>
                                      <p:tavLst>
                                        <p:tav tm="0">
                                          <p:val>
                                            <p:fltVal val="0"/>
                                          </p:val>
                                        </p:tav>
                                        <p:tav tm="100000">
                                          <p:val>
                                            <p:strVal val="#ppt_h"/>
                                          </p:val>
                                        </p:tav>
                                      </p:tavLst>
                                    </p:anim>
                                    <p:animEffect transition="in" filter="fade">
                                      <p:cBhvr>
                                        <p:cTn id="113" dur="500"/>
                                        <p:tgtEl>
                                          <p:spTgt spid="90"/>
                                        </p:tgtEl>
                                      </p:cBhvr>
                                    </p:animEffect>
                                  </p:childTnLst>
                                </p:cTn>
                              </p:par>
                            </p:childTnLst>
                          </p:cTn>
                        </p:par>
                        <p:par>
                          <p:cTn id="114" fill="hold">
                            <p:stCondLst>
                              <p:cond delay="8500"/>
                            </p:stCondLst>
                            <p:childTnLst>
                              <p:par>
                                <p:cTn id="115" presetID="53" presetClass="entr" presetSubtype="16" fill="hold" grpId="0" nodeType="afterEffect">
                                  <p:stCondLst>
                                    <p:cond delay="0"/>
                                  </p:stCondLst>
                                  <p:childTnLst>
                                    <p:set>
                                      <p:cBhvr>
                                        <p:cTn id="116" dur="1" fill="hold">
                                          <p:stCondLst>
                                            <p:cond delay="0"/>
                                          </p:stCondLst>
                                        </p:cTn>
                                        <p:tgtEl>
                                          <p:spTgt spid="91"/>
                                        </p:tgtEl>
                                        <p:attrNameLst>
                                          <p:attrName>style.visibility</p:attrName>
                                        </p:attrNameLst>
                                      </p:cBhvr>
                                      <p:to>
                                        <p:strVal val="visible"/>
                                      </p:to>
                                    </p:set>
                                    <p:anim calcmode="lin" valueType="num">
                                      <p:cBhvr>
                                        <p:cTn id="117" dur="500" fill="hold"/>
                                        <p:tgtEl>
                                          <p:spTgt spid="91"/>
                                        </p:tgtEl>
                                        <p:attrNameLst>
                                          <p:attrName>ppt_w</p:attrName>
                                        </p:attrNameLst>
                                      </p:cBhvr>
                                      <p:tavLst>
                                        <p:tav tm="0">
                                          <p:val>
                                            <p:fltVal val="0"/>
                                          </p:val>
                                        </p:tav>
                                        <p:tav tm="100000">
                                          <p:val>
                                            <p:strVal val="#ppt_w"/>
                                          </p:val>
                                        </p:tav>
                                      </p:tavLst>
                                    </p:anim>
                                    <p:anim calcmode="lin" valueType="num">
                                      <p:cBhvr>
                                        <p:cTn id="118" dur="500" fill="hold"/>
                                        <p:tgtEl>
                                          <p:spTgt spid="91"/>
                                        </p:tgtEl>
                                        <p:attrNameLst>
                                          <p:attrName>ppt_h</p:attrName>
                                        </p:attrNameLst>
                                      </p:cBhvr>
                                      <p:tavLst>
                                        <p:tav tm="0">
                                          <p:val>
                                            <p:fltVal val="0"/>
                                          </p:val>
                                        </p:tav>
                                        <p:tav tm="100000">
                                          <p:val>
                                            <p:strVal val="#ppt_h"/>
                                          </p:val>
                                        </p:tav>
                                      </p:tavLst>
                                    </p:anim>
                                    <p:animEffect transition="in" filter="fade">
                                      <p:cBhvr>
                                        <p:cTn id="119" dur="500"/>
                                        <p:tgtEl>
                                          <p:spTgt spid="91"/>
                                        </p:tgtEl>
                                      </p:cBhvr>
                                    </p:animEffect>
                                  </p:childTnLst>
                                </p:cTn>
                              </p:par>
                            </p:childTnLst>
                          </p:cTn>
                        </p:par>
                        <p:par>
                          <p:cTn id="120" fill="hold">
                            <p:stCondLst>
                              <p:cond delay="9000"/>
                            </p:stCondLst>
                            <p:childTnLst>
                              <p:par>
                                <p:cTn id="121" presetID="53" presetClass="entr" presetSubtype="16" fill="hold" grpId="0" nodeType="afterEffect">
                                  <p:stCondLst>
                                    <p:cond delay="0"/>
                                  </p:stCondLst>
                                  <p:childTnLst>
                                    <p:set>
                                      <p:cBhvr>
                                        <p:cTn id="122" dur="1" fill="hold">
                                          <p:stCondLst>
                                            <p:cond delay="0"/>
                                          </p:stCondLst>
                                        </p:cTn>
                                        <p:tgtEl>
                                          <p:spTgt spid="92"/>
                                        </p:tgtEl>
                                        <p:attrNameLst>
                                          <p:attrName>style.visibility</p:attrName>
                                        </p:attrNameLst>
                                      </p:cBhvr>
                                      <p:to>
                                        <p:strVal val="visible"/>
                                      </p:to>
                                    </p:set>
                                    <p:anim calcmode="lin" valueType="num">
                                      <p:cBhvr>
                                        <p:cTn id="123" dur="500" fill="hold"/>
                                        <p:tgtEl>
                                          <p:spTgt spid="92"/>
                                        </p:tgtEl>
                                        <p:attrNameLst>
                                          <p:attrName>ppt_w</p:attrName>
                                        </p:attrNameLst>
                                      </p:cBhvr>
                                      <p:tavLst>
                                        <p:tav tm="0">
                                          <p:val>
                                            <p:fltVal val="0"/>
                                          </p:val>
                                        </p:tav>
                                        <p:tav tm="100000">
                                          <p:val>
                                            <p:strVal val="#ppt_w"/>
                                          </p:val>
                                        </p:tav>
                                      </p:tavLst>
                                    </p:anim>
                                    <p:anim calcmode="lin" valueType="num">
                                      <p:cBhvr>
                                        <p:cTn id="124" dur="500" fill="hold"/>
                                        <p:tgtEl>
                                          <p:spTgt spid="92"/>
                                        </p:tgtEl>
                                        <p:attrNameLst>
                                          <p:attrName>ppt_h</p:attrName>
                                        </p:attrNameLst>
                                      </p:cBhvr>
                                      <p:tavLst>
                                        <p:tav tm="0">
                                          <p:val>
                                            <p:fltVal val="0"/>
                                          </p:val>
                                        </p:tav>
                                        <p:tav tm="100000">
                                          <p:val>
                                            <p:strVal val="#ppt_h"/>
                                          </p:val>
                                        </p:tav>
                                      </p:tavLst>
                                    </p:anim>
                                    <p:animEffect transition="in" filter="fade">
                                      <p:cBhvr>
                                        <p:cTn id="125" dur="500"/>
                                        <p:tgtEl>
                                          <p:spTgt spid="92"/>
                                        </p:tgtEl>
                                      </p:cBhvr>
                                    </p:animEffect>
                                  </p:childTnLst>
                                </p:cTn>
                              </p:par>
                            </p:childTnLst>
                          </p:cTn>
                        </p:par>
                        <p:par>
                          <p:cTn id="126" fill="hold">
                            <p:stCondLst>
                              <p:cond delay="9500"/>
                            </p:stCondLst>
                            <p:childTnLst>
                              <p:par>
                                <p:cTn id="127" presetID="22" presetClass="entr" presetSubtype="1" fill="hold" nodeType="afterEffect">
                                  <p:stCondLst>
                                    <p:cond delay="0"/>
                                  </p:stCondLst>
                                  <p:childTnLst>
                                    <p:set>
                                      <p:cBhvr>
                                        <p:cTn id="128" dur="1" fill="hold">
                                          <p:stCondLst>
                                            <p:cond delay="0"/>
                                          </p:stCondLst>
                                        </p:cTn>
                                        <p:tgtEl>
                                          <p:spTgt spid="93"/>
                                        </p:tgtEl>
                                        <p:attrNameLst>
                                          <p:attrName>style.visibility</p:attrName>
                                        </p:attrNameLst>
                                      </p:cBhvr>
                                      <p:to>
                                        <p:strVal val="visible"/>
                                      </p:to>
                                    </p:set>
                                    <p:animEffect transition="in" filter="wipe(up)">
                                      <p:cBhvr>
                                        <p:cTn id="129" dur="500"/>
                                        <p:tgtEl>
                                          <p:spTgt spid="93"/>
                                        </p:tgtEl>
                                      </p:cBhvr>
                                    </p:animEffect>
                                  </p:childTnLst>
                                </p:cTn>
                              </p:par>
                            </p:childTnLst>
                          </p:cTn>
                        </p:par>
                        <p:par>
                          <p:cTn id="130" fill="hold">
                            <p:stCondLst>
                              <p:cond delay="10000"/>
                            </p:stCondLst>
                            <p:childTnLst>
                              <p:par>
                                <p:cTn id="131" presetID="1" presetClass="entr" presetSubtype="0" fill="hold" nodeType="afterEffect">
                                  <p:stCondLst>
                                    <p:cond delay="0"/>
                                  </p:stCondLst>
                                  <p:childTnLst>
                                    <p:set>
                                      <p:cBhvr>
                                        <p:cTn id="132" dur="1" fill="hold">
                                          <p:stCondLst>
                                            <p:cond delay="0"/>
                                          </p:stCondLst>
                                        </p:cTn>
                                        <p:tgtEl>
                                          <p:spTgt spid="99">
                                            <p:txEl>
                                              <p:pRg st="0" end="0"/>
                                            </p:txEl>
                                          </p:spTgt>
                                        </p:tgtEl>
                                        <p:attrNameLst>
                                          <p:attrName>style.visibility</p:attrName>
                                        </p:attrNameLst>
                                      </p:cBhvr>
                                      <p:to>
                                        <p:strVal val="visible"/>
                                      </p:to>
                                    </p:set>
                                  </p:childTnLst>
                                </p:cTn>
                              </p:par>
                            </p:childTnLst>
                          </p:cTn>
                        </p:par>
                        <p:par>
                          <p:cTn id="133" fill="hold">
                            <p:stCondLst>
                              <p:cond delay="10000"/>
                            </p:stCondLst>
                            <p:childTnLst>
                              <p:par>
                                <p:cTn id="134" presetID="53" presetClass="entr" presetSubtype="16" fill="hold" grpId="0" nodeType="afterEffect">
                                  <p:stCondLst>
                                    <p:cond delay="0"/>
                                  </p:stCondLst>
                                  <p:childTnLst>
                                    <p:set>
                                      <p:cBhvr>
                                        <p:cTn id="135" dur="1" fill="hold">
                                          <p:stCondLst>
                                            <p:cond delay="0"/>
                                          </p:stCondLst>
                                        </p:cTn>
                                        <p:tgtEl>
                                          <p:spTgt spid="94"/>
                                        </p:tgtEl>
                                        <p:attrNameLst>
                                          <p:attrName>style.visibility</p:attrName>
                                        </p:attrNameLst>
                                      </p:cBhvr>
                                      <p:to>
                                        <p:strVal val="visible"/>
                                      </p:to>
                                    </p:set>
                                    <p:anim calcmode="lin" valueType="num">
                                      <p:cBhvr>
                                        <p:cTn id="136" dur="500" fill="hold"/>
                                        <p:tgtEl>
                                          <p:spTgt spid="94"/>
                                        </p:tgtEl>
                                        <p:attrNameLst>
                                          <p:attrName>ppt_w</p:attrName>
                                        </p:attrNameLst>
                                      </p:cBhvr>
                                      <p:tavLst>
                                        <p:tav tm="0">
                                          <p:val>
                                            <p:fltVal val="0"/>
                                          </p:val>
                                        </p:tav>
                                        <p:tav tm="100000">
                                          <p:val>
                                            <p:strVal val="#ppt_w"/>
                                          </p:val>
                                        </p:tav>
                                      </p:tavLst>
                                    </p:anim>
                                    <p:anim calcmode="lin" valueType="num">
                                      <p:cBhvr>
                                        <p:cTn id="137" dur="500" fill="hold"/>
                                        <p:tgtEl>
                                          <p:spTgt spid="94"/>
                                        </p:tgtEl>
                                        <p:attrNameLst>
                                          <p:attrName>ppt_h</p:attrName>
                                        </p:attrNameLst>
                                      </p:cBhvr>
                                      <p:tavLst>
                                        <p:tav tm="0">
                                          <p:val>
                                            <p:fltVal val="0"/>
                                          </p:val>
                                        </p:tav>
                                        <p:tav tm="100000">
                                          <p:val>
                                            <p:strVal val="#ppt_h"/>
                                          </p:val>
                                        </p:tav>
                                      </p:tavLst>
                                    </p:anim>
                                    <p:animEffect transition="in" filter="fade">
                                      <p:cBhvr>
                                        <p:cTn id="138" dur="500"/>
                                        <p:tgtEl>
                                          <p:spTgt spid="94"/>
                                        </p:tgtEl>
                                      </p:cBhvr>
                                    </p:animEffect>
                                  </p:childTnLst>
                                </p:cTn>
                              </p:par>
                            </p:childTnLst>
                          </p:cTn>
                        </p:par>
                        <p:par>
                          <p:cTn id="139" fill="hold">
                            <p:stCondLst>
                              <p:cond delay="10500"/>
                            </p:stCondLst>
                            <p:childTnLst>
                              <p:par>
                                <p:cTn id="140" presetID="53" presetClass="entr" presetSubtype="16" fill="hold" grpId="0" nodeType="afterEffect">
                                  <p:stCondLst>
                                    <p:cond delay="0"/>
                                  </p:stCondLst>
                                  <p:childTnLst>
                                    <p:set>
                                      <p:cBhvr>
                                        <p:cTn id="141" dur="1" fill="hold">
                                          <p:stCondLst>
                                            <p:cond delay="0"/>
                                          </p:stCondLst>
                                        </p:cTn>
                                        <p:tgtEl>
                                          <p:spTgt spid="89"/>
                                        </p:tgtEl>
                                        <p:attrNameLst>
                                          <p:attrName>style.visibility</p:attrName>
                                        </p:attrNameLst>
                                      </p:cBhvr>
                                      <p:to>
                                        <p:strVal val="visible"/>
                                      </p:to>
                                    </p:set>
                                    <p:anim calcmode="lin" valueType="num">
                                      <p:cBhvr>
                                        <p:cTn id="142" dur="500" fill="hold"/>
                                        <p:tgtEl>
                                          <p:spTgt spid="89"/>
                                        </p:tgtEl>
                                        <p:attrNameLst>
                                          <p:attrName>ppt_w</p:attrName>
                                        </p:attrNameLst>
                                      </p:cBhvr>
                                      <p:tavLst>
                                        <p:tav tm="0">
                                          <p:val>
                                            <p:fltVal val="0"/>
                                          </p:val>
                                        </p:tav>
                                        <p:tav tm="100000">
                                          <p:val>
                                            <p:strVal val="#ppt_w"/>
                                          </p:val>
                                        </p:tav>
                                      </p:tavLst>
                                    </p:anim>
                                    <p:anim calcmode="lin" valueType="num">
                                      <p:cBhvr>
                                        <p:cTn id="143" dur="500" fill="hold"/>
                                        <p:tgtEl>
                                          <p:spTgt spid="89"/>
                                        </p:tgtEl>
                                        <p:attrNameLst>
                                          <p:attrName>ppt_h</p:attrName>
                                        </p:attrNameLst>
                                      </p:cBhvr>
                                      <p:tavLst>
                                        <p:tav tm="0">
                                          <p:val>
                                            <p:fltVal val="0"/>
                                          </p:val>
                                        </p:tav>
                                        <p:tav tm="100000">
                                          <p:val>
                                            <p:strVal val="#ppt_h"/>
                                          </p:val>
                                        </p:tav>
                                      </p:tavLst>
                                    </p:anim>
                                    <p:animEffect transition="in" filter="fade">
                                      <p:cBhvr>
                                        <p:cTn id="144" dur="500"/>
                                        <p:tgtEl>
                                          <p:spTgt spid="89"/>
                                        </p:tgtEl>
                                      </p:cBhvr>
                                    </p:animEffect>
                                  </p:childTnLst>
                                </p:cTn>
                              </p:par>
                              <p:par>
                                <p:cTn id="145" presetID="47" presetClass="entr" presetSubtype="0" fill="hold" grpId="0" nodeType="withEffect">
                                  <p:stCondLst>
                                    <p:cond delay="0"/>
                                  </p:stCondLst>
                                  <p:childTnLst>
                                    <p:set>
                                      <p:cBhvr>
                                        <p:cTn id="146" dur="1" fill="hold">
                                          <p:stCondLst>
                                            <p:cond delay="0"/>
                                          </p:stCondLst>
                                        </p:cTn>
                                        <p:tgtEl>
                                          <p:spTgt spid="95"/>
                                        </p:tgtEl>
                                        <p:attrNameLst>
                                          <p:attrName>style.visibility</p:attrName>
                                        </p:attrNameLst>
                                      </p:cBhvr>
                                      <p:to>
                                        <p:strVal val="visible"/>
                                      </p:to>
                                    </p:set>
                                    <p:animEffect transition="in" filter="fade">
                                      <p:cBhvr>
                                        <p:cTn id="147" dur="500"/>
                                        <p:tgtEl>
                                          <p:spTgt spid="95"/>
                                        </p:tgtEl>
                                      </p:cBhvr>
                                    </p:animEffect>
                                    <p:anim calcmode="lin" valueType="num">
                                      <p:cBhvr>
                                        <p:cTn id="148" dur="500" fill="hold"/>
                                        <p:tgtEl>
                                          <p:spTgt spid="95"/>
                                        </p:tgtEl>
                                        <p:attrNameLst>
                                          <p:attrName>ppt_x</p:attrName>
                                        </p:attrNameLst>
                                      </p:cBhvr>
                                      <p:tavLst>
                                        <p:tav tm="0">
                                          <p:val>
                                            <p:strVal val="#ppt_x"/>
                                          </p:val>
                                        </p:tav>
                                        <p:tav tm="100000">
                                          <p:val>
                                            <p:strVal val="#ppt_x"/>
                                          </p:val>
                                        </p:tav>
                                      </p:tavLst>
                                    </p:anim>
                                    <p:anim calcmode="lin" valueType="num">
                                      <p:cBhvr>
                                        <p:cTn id="149" dur="500" fill="hold"/>
                                        <p:tgtEl>
                                          <p:spTgt spid="95"/>
                                        </p:tgtEl>
                                        <p:attrNameLst>
                                          <p:attrName>ppt_y</p:attrName>
                                        </p:attrNameLst>
                                      </p:cBhvr>
                                      <p:tavLst>
                                        <p:tav tm="0">
                                          <p:val>
                                            <p:strVal val="#ppt_y-.1"/>
                                          </p:val>
                                        </p:tav>
                                        <p:tav tm="100000">
                                          <p:val>
                                            <p:strVal val="#ppt_y"/>
                                          </p:val>
                                        </p:tav>
                                      </p:tavLst>
                                    </p:anim>
                                  </p:childTnLst>
                                </p:cTn>
                              </p:par>
                            </p:childTnLst>
                          </p:cTn>
                        </p:par>
                        <p:par>
                          <p:cTn id="150" fill="hold">
                            <p:stCondLst>
                              <p:cond delay="11000"/>
                            </p:stCondLst>
                            <p:childTnLst>
                              <p:par>
                                <p:cTn id="151" presetID="22" presetClass="entr" presetSubtype="8" fill="hold" nodeType="afterEffect">
                                  <p:stCondLst>
                                    <p:cond delay="0"/>
                                  </p:stCondLst>
                                  <p:childTnLst>
                                    <p:set>
                                      <p:cBhvr>
                                        <p:cTn id="152" dur="1" fill="hold">
                                          <p:stCondLst>
                                            <p:cond delay="0"/>
                                          </p:stCondLst>
                                        </p:cTn>
                                        <p:tgtEl>
                                          <p:spTgt spid="97"/>
                                        </p:tgtEl>
                                        <p:attrNameLst>
                                          <p:attrName>style.visibility</p:attrName>
                                        </p:attrNameLst>
                                      </p:cBhvr>
                                      <p:to>
                                        <p:strVal val="visible"/>
                                      </p:to>
                                    </p:set>
                                    <p:animEffect transition="in" filter="wipe(left)">
                                      <p:cBhvr>
                                        <p:cTn id="153" dur="500"/>
                                        <p:tgtEl>
                                          <p:spTgt spid="97"/>
                                        </p:tgtEl>
                                      </p:cBhvr>
                                    </p:animEffect>
                                  </p:childTnLst>
                                </p:cTn>
                              </p:par>
                              <p:par>
                                <p:cTn id="154" presetID="47" presetClass="entr" presetSubtype="0" fill="hold" grpId="0" nodeType="with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fade">
                                      <p:cBhvr>
                                        <p:cTn id="156" dur="500"/>
                                        <p:tgtEl>
                                          <p:spTgt spid="50"/>
                                        </p:tgtEl>
                                      </p:cBhvr>
                                    </p:animEffect>
                                    <p:anim calcmode="lin" valueType="num">
                                      <p:cBhvr>
                                        <p:cTn id="157" dur="500" fill="hold"/>
                                        <p:tgtEl>
                                          <p:spTgt spid="50"/>
                                        </p:tgtEl>
                                        <p:attrNameLst>
                                          <p:attrName>ppt_x</p:attrName>
                                        </p:attrNameLst>
                                      </p:cBhvr>
                                      <p:tavLst>
                                        <p:tav tm="0">
                                          <p:val>
                                            <p:strVal val="#ppt_x"/>
                                          </p:val>
                                        </p:tav>
                                        <p:tav tm="100000">
                                          <p:val>
                                            <p:strVal val="#ppt_x"/>
                                          </p:val>
                                        </p:tav>
                                      </p:tavLst>
                                    </p:anim>
                                    <p:anim calcmode="lin" valueType="num">
                                      <p:cBhvr>
                                        <p:cTn id="158" dur="500" fill="hold"/>
                                        <p:tgtEl>
                                          <p:spTgt spid="50"/>
                                        </p:tgtEl>
                                        <p:attrNameLst>
                                          <p:attrName>ppt_y</p:attrName>
                                        </p:attrNameLst>
                                      </p:cBhvr>
                                      <p:tavLst>
                                        <p:tav tm="0">
                                          <p:val>
                                            <p:strVal val="#ppt_y-.1"/>
                                          </p:val>
                                        </p:tav>
                                        <p:tav tm="100000">
                                          <p:val>
                                            <p:strVal val="#ppt_y"/>
                                          </p:val>
                                        </p:tav>
                                      </p:tavLst>
                                    </p:anim>
                                  </p:childTnLst>
                                </p:cTn>
                              </p:par>
                            </p:childTnLst>
                          </p:cTn>
                        </p:par>
                        <p:par>
                          <p:cTn id="159" fill="hold">
                            <p:stCondLst>
                              <p:cond delay="11500"/>
                            </p:stCondLst>
                            <p:childTnLst>
                              <p:par>
                                <p:cTn id="160" presetID="22" presetClass="entr" presetSubtype="8" fill="hold" nodeType="afterEffect">
                                  <p:stCondLst>
                                    <p:cond delay="0"/>
                                  </p:stCondLst>
                                  <p:childTnLst>
                                    <p:set>
                                      <p:cBhvr>
                                        <p:cTn id="161" dur="1" fill="hold">
                                          <p:stCondLst>
                                            <p:cond delay="0"/>
                                          </p:stCondLst>
                                        </p:cTn>
                                        <p:tgtEl>
                                          <p:spTgt spid="49"/>
                                        </p:tgtEl>
                                        <p:attrNameLst>
                                          <p:attrName>style.visibility</p:attrName>
                                        </p:attrNameLst>
                                      </p:cBhvr>
                                      <p:to>
                                        <p:strVal val="visible"/>
                                      </p:to>
                                    </p:set>
                                    <p:animEffect transition="in" filter="wipe(left)">
                                      <p:cBhvr>
                                        <p:cTn id="16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8" grpId="0" animBg="1"/>
      <p:bldP spid="59" grpId="0" animBg="1"/>
      <p:bldP spid="60" grpId="0" animBg="1"/>
      <p:bldP spid="61" grpId="0" animBg="1"/>
      <p:bldP spid="63" grpId="0" animBg="1"/>
      <p:bldP spid="64" grpId="0"/>
      <p:bldP spid="65" grpId="0"/>
      <p:bldP spid="66" grpId="0" animBg="1"/>
      <p:bldP spid="67" grpId="0" animBg="1"/>
      <p:bldP spid="71" grpId="0" animBg="1"/>
      <p:bldP spid="74" grpId="0" animBg="1"/>
      <p:bldP spid="86" grpId="0" animBg="1"/>
      <p:bldP spid="87" grpId="0"/>
      <p:bldP spid="88" grpId="0"/>
      <p:bldP spid="89" grpId="0" animBg="1"/>
      <p:bldP spid="90" grpId="0" animBg="1"/>
      <p:bldP spid="91" grpId="0" animBg="1"/>
      <p:bldP spid="92" grpId="0" animBg="1"/>
      <p:bldP spid="94" grpId="0" animBg="1"/>
      <p:bldP spid="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FF8A3-509B-9922-2552-F16C199C8AB4}"/>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A31CE7F5-583D-DB16-A8CE-604A51A5D5D7}"/>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25209D83-1DE1-92D1-8654-6248D079F195}"/>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1191603D-3C43-6D91-7226-3F63E85FB504}"/>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9D07E0E-A77A-0848-E187-5345BB6BDFA0}"/>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397C2FF9-071B-0378-9160-A649BECC08DA}"/>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BB09582A-1C70-B2A9-19A9-6264DDAEBCB5}"/>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7AC1E08-246F-9955-70E5-32A2DB37C2F9}"/>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DBBDB510-808F-7895-197A-CDD406EE982E}"/>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BBB29E6A-BF67-6AAD-144A-0C644F5D1026}"/>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4D40C9-2331-C91E-010E-2E72C580D5D4}"/>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cxnSp>
        <p:nvCxnSpPr>
          <p:cNvPr id="53" name="Straight Connector 52">
            <a:extLst>
              <a:ext uri="{FF2B5EF4-FFF2-40B4-BE49-F238E27FC236}">
                <a16:creationId xmlns:a16="http://schemas.microsoft.com/office/drawing/2014/main" id="{F2B3E093-0F87-436F-FBEF-8B33C83F3752}"/>
              </a:ext>
            </a:extLst>
          </p:cNvPr>
          <p:cNvCxnSpPr/>
          <p:nvPr/>
        </p:nvCxnSpPr>
        <p:spPr>
          <a:xfrm>
            <a:off x="4721355" y="3705836"/>
            <a:ext cx="19669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F5761946-DC70-0B97-99A6-6B9783F8E0D8}"/>
              </a:ext>
            </a:extLst>
          </p:cNvPr>
          <p:cNvGrpSpPr/>
          <p:nvPr/>
        </p:nvGrpSpPr>
        <p:grpSpPr>
          <a:xfrm>
            <a:off x="4510261" y="3600289"/>
            <a:ext cx="211094" cy="211094"/>
            <a:chOff x="1677812" y="4248152"/>
            <a:chExt cx="211094" cy="211094"/>
          </a:xfrm>
        </p:grpSpPr>
        <p:sp>
          <p:nvSpPr>
            <p:cNvPr id="55" name="Oval 54">
              <a:extLst>
                <a:ext uri="{FF2B5EF4-FFF2-40B4-BE49-F238E27FC236}">
                  <a16:creationId xmlns:a16="http://schemas.microsoft.com/office/drawing/2014/main" id="{8AEC9BB1-6418-F7F5-2E6B-A1CFF56C1B80}"/>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1470216-F421-D224-D2C1-C4876B14079E}"/>
                </a:ext>
              </a:extLst>
            </p:cNvPr>
            <p:cNvSpPr/>
            <p:nvPr/>
          </p:nvSpPr>
          <p:spPr>
            <a:xfrm>
              <a:off x="1708100" y="4278440"/>
              <a:ext cx="150518" cy="150518"/>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Connector 56">
            <a:extLst>
              <a:ext uri="{FF2B5EF4-FFF2-40B4-BE49-F238E27FC236}">
                <a16:creationId xmlns:a16="http://schemas.microsoft.com/office/drawing/2014/main" id="{BC1EA9D0-47C0-D816-FAA6-F1C17FAE20B6}"/>
              </a:ext>
            </a:extLst>
          </p:cNvPr>
          <p:cNvCxnSpPr/>
          <p:nvPr/>
        </p:nvCxnSpPr>
        <p:spPr>
          <a:xfrm>
            <a:off x="6869074" y="3705836"/>
            <a:ext cx="19669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3088E9AE-9961-FA11-46F6-9932BD21C591}"/>
              </a:ext>
            </a:extLst>
          </p:cNvPr>
          <p:cNvGrpSpPr/>
          <p:nvPr/>
        </p:nvGrpSpPr>
        <p:grpSpPr>
          <a:xfrm>
            <a:off x="6688268" y="3600289"/>
            <a:ext cx="211094" cy="211094"/>
            <a:chOff x="3855819" y="4248152"/>
            <a:chExt cx="211094" cy="211094"/>
          </a:xfrm>
        </p:grpSpPr>
        <p:sp>
          <p:nvSpPr>
            <p:cNvPr id="59" name="Oval 58">
              <a:extLst>
                <a:ext uri="{FF2B5EF4-FFF2-40B4-BE49-F238E27FC236}">
                  <a16:creationId xmlns:a16="http://schemas.microsoft.com/office/drawing/2014/main" id="{FB115D6D-3B06-824A-0EDE-2C1568504219}"/>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A35B912-A7F6-2344-DB78-A325B4ABB95B}"/>
                </a:ext>
              </a:extLst>
            </p:cNvPr>
            <p:cNvSpPr/>
            <p:nvPr/>
          </p:nvSpPr>
          <p:spPr>
            <a:xfrm>
              <a:off x="3886107" y="4278440"/>
              <a:ext cx="150518" cy="150518"/>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A2928C94-6DAF-05A5-1F3D-5DE612027B3A}"/>
              </a:ext>
            </a:extLst>
          </p:cNvPr>
          <p:cNvGrpSpPr/>
          <p:nvPr/>
        </p:nvGrpSpPr>
        <p:grpSpPr>
          <a:xfrm>
            <a:off x="8805699" y="3600289"/>
            <a:ext cx="211094" cy="211094"/>
            <a:chOff x="5973250" y="4248152"/>
            <a:chExt cx="211094" cy="211094"/>
          </a:xfrm>
        </p:grpSpPr>
        <p:sp>
          <p:nvSpPr>
            <p:cNvPr id="62" name="Oval 61">
              <a:extLst>
                <a:ext uri="{FF2B5EF4-FFF2-40B4-BE49-F238E27FC236}">
                  <a16:creationId xmlns:a16="http://schemas.microsoft.com/office/drawing/2014/main" id="{F347B322-F61F-599C-10EA-45CF97C0D7AA}"/>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A886291-79BD-EA4B-A274-1B0DAD133F24}"/>
                </a:ext>
              </a:extLst>
            </p:cNvPr>
            <p:cNvSpPr/>
            <p:nvPr/>
          </p:nvSpPr>
          <p:spPr>
            <a:xfrm>
              <a:off x="6003538" y="4278440"/>
              <a:ext cx="150518" cy="150518"/>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EFEEFD6D-6F8A-0D66-C943-AFAE113D6603}"/>
              </a:ext>
            </a:extLst>
          </p:cNvPr>
          <p:cNvGrpSpPr/>
          <p:nvPr/>
        </p:nvGrpSpPr>
        <p:grpSpPr>
          <a:xfrm>
            <a:off x="3465875" y="3978000"/>
            <a:ext cx="2289049" cy="1699940"/>
            <a:chOff x="1514240" y="4816886"/>
            <a:chExt cx="2289049" cy="1699940"/>
          </a:xfrm>
        </p:grpSpPr>
        <p:sp>
          <p:nvSpPr>
            <p:cNvPr id="65" name="TextBox 64">
              <a:extLst>
                <a:ext uri="{FF2B5EF4-FFF2-40B4-BE49-F238E27FC236}">
                  <a16:creationId xmlns:a16="http://schemas.microsoft.com/office/drawing/2014/main" id="{A08ED44A-1892-1D52-3E8A-BE51BFF65F20}"/>
                </a:ext>
              </a:extLst>
            </p:cNvPr>
            <p:cNvSpPr txBox="1"/>
            <p:nvPr/>
          </p:nvSpPr>
          <p:spPr>
            <a:xfrm>
              <a:off x="1514240" y="4816886"/>
              <a:ext cx="2289049" cy="954107"/>
            </a:xfrm>
            <a:prstGeom prst="rect">
              <a:avLst/>
            </a:prstGeom>
            <a:noFill/>
          </p:spPr>
          <p:txBody>
            <a:bodyPr wrap="square" rtlCol="0">
              <a:spAutoFit/>
            </a:bodyPr>
            <a:lstStyle/>
            <a:p>
              <a:pPr algn="ctr"/>
              <a:r>
                <a:rPr lang="en-US" sz="2800" b="1" dirty="0">
                  <a:solidFill>
                    <a:srgbClr val="FF5969"/>
                  </a:solidFill>
                  <a:latin typeface="Tw Cen MT" panose="020B0602020104020603" pitchFamily="34" charset="0"/>
                </a:rPr>
                <a:t>EU Code of Conduct</a:t>
              </a:r>
            </a:p>
          </p:txBody>
        </p:sp>
        <p:sp>
          <p:nvSpPr>
            <p:cNvPr id="66" name="TextBox 65">
              <a:extLst>
                <a:ext uri="{FF2B5EF4-FFF2-40B4-BE49-F238E27FC236}">
                  <a16:creationId xmlns:a16="http://schemas.microsoft.com/office/drawing/2014/main" id="{1D0EA612-91AB-6C24-051D-898FB11540A1}"/>
                </a:ext>
              </a:extLst>
            </p:cNvPr>
            <p:cNvSpPr txBox="1"/>
            <p:nvPr/>
          </p:nvSpPr>
          <p:spPr>
            <a:xfrm>
              <a:off x="1733329" y="5685829"/>
              <a:ext cx="1849733" cy="830997"/>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The first guidance referenced by regulation in the EU.</a:t>
              </a:r>
            </a:p>
          </p:txBody>
        </p:sp>
      </p:grpSp>
      <p:grpSp>
        <p:nvGrpSpPr>
          <p:cNvPr id="67" name="Group 66">
            <a:extLst>
              <a:ext uri="{FF2B5EF4-FFF2-40B4-BE49-F238E27FC236}">
                <a16:creationId xmlns:a16="http://schemas.microsoft.com/office/drawing/2014/main" id="{5BEB3F13-B60A-8245-3D23-7567BCEC535E}"/>
              </a:ext>
            </a:extLst>
          </p:cNvPr>
          <p:cNvGrpSpPr/>
          <p:nvPr/>
        </p:nvGrpSpPr>
        <p:grpSpPr>
          <a:xfrm>
            <a:off x="5654785" y="3978000"/>
            <a:ext cx="2289049" cy="1852658"/>
            <a:chOff x="1514240" y="4816886"/>
            <a:chExt cx="2289049" cy="1852658"/>
          </a:xfrm>
        </p:grpSpPr>
        <p:sp>
          <p:nvSpPr>
            <p:cNvPr id="71" name="TextBox 70">
              <a:extLst>
                <a:ext uri="{FF2B5EF4-FFF2-40B4-BE49-F238E27FC236}">
                  <a16:creationId xmlns:a16="http://schemas.microsoft.com/office/drawing/2014/main" id="{2BAACD83-8EEE-2EA4-175F-54F9DE975B37}"/>
                </a:ext>
              </a:extLst>
            </p:cNvPr>
            <p:cNvSpPr txBox="1"/>
            <p:nvPr/>
          </p:nvSpPr>
          <p:spPr>
            <a:xfrm>
              <a:off x="1514240" y="4816886"/>
              <a:ext cx="2289049" cy="523220"/>
            </a:xfrm>
            <a:prstGeom prst="rect">
              <a:avLst/>
            </a:prstGeom>
            <a:noFill/>
          </p:spPr>
          <p:txBody>
            <a:bodyPr wrap="square" rtlCol="0">
              <a:spAutoFit/>
            </a:bodyPr>
            <a:lstStyle/>
            <a:p>
              <a:pPr algn="ctr"/>
              <a:r>
                <a:rPr lang="en-US" sz="2800" b="1" dirty="0">
                  <a:solidFill>
                    <a:srgbClr val="52C9BD"/>
                  </a:solidFill>
                  <a:latin typeface="Tw Cen MT" panose="020B0602020104020603" pitchFamily="34" charset="0"/>
                </a:rPr>
                <a:t>Trading</a:t>
              </a:r>
            </a:p>
          </p:txBody>
        </p:sp>
        <p:sp>
          <p:nvSpPr>
            <p:cNvPr id="74" name="TextBox 73">
              <a:extLst>
                <a:ext uri="{FF2B5EF4-FFF2-40B4-BE49-F238E27FC236}">
                  <a16:creationId xmlns:a16="http://schemas.microsoft.com/office/drawing/2014/main" id="{14202EC0-796D-D3ED-D909-3FBB77E00DEE}"/>
                </a:ext>
              </a:extLst>
            </p:cNvPr>
            <p:cNvSpPr txBox="1"/>
            <p:nvPr/>
          </p:nvSpPr>
          <p:spPr>
            <a:xfrm>
              <a:off x="1747131" y="5346105"/>
              <a:ext cx="1849733" cy="1323439"/>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‘Copy’ &amp; ‘Mirror’ &amp; ‘HFT’ trading enabled by DCs helps spread the flash crash </a:t>
              </a:r>
            </a:p>
          </p:txBody>
        </p:sp>
      </p:grpSp>
      <p:grpSp>
        <p:nvGrpSpPr>
          <p:cNvPr id="85" name="Group 84">
            <a:extLst>
              <a:ext uri="{FF2B5EF4-FFF2-40B4-BE49-F238E27FC236}">
                <a16:creationId xmlns:a16="http://schemas.microsoft.com/office/drawing/2014/main" id="{1DC50751-3B7A-3AB5-91B5-CCA3DDB3A8E8}"/>
              </a:ext>
            </a:extLst>
          </p:cNvPr>
          <p:cNvGrpSpPr/>
          <p:nvPr/>
        </p:nvGrpSpPr>
        <p:grpSpPr>
          <a:xfrm>
            <a:off x="7783924" y="3978000"/>
            <a:ext cx="2348796" cy="2038494"/>
            <a:chOff x="1514240" y="4816886"/>
            <a:chExt cx="2348796" cy="2038494"/>
          </a:xfrm>
        </p:grpSpPr>
        <p:sp>
          <p:nvSpPr>
            <p:cNvPr id="86" name="TextBox 85">
              <a:extLst>
                <a:ext uri="{FF2B5EF4-FFF2-40B4-BE49-F238E27FC236}">
                  <a16:creationId xmlns:a16="http://schemas.microsoft.com/office/drawing/2014/main" id="{37D1CC81-34B0-B721-76CF-6F03EF7E2B42}"/>
                </a:ext>
              </a:extLst>
            </p:cNvPr>
            <p:cNvSpPr txBox="1"/>
            <p:nvPr/>
          </p:nvSpPr>
          <p:spPr>
            <a:xfrm>
              <a:off x="1514240" y="4816886"/>
              <a:ext cx="2289049" cy="523220"/>
            </a:xfrm>
            <a:prstGeom prst="rect">
              <a:avLst/>
            </a:prstGeom>
            <a:noFill/>
          </p:spPr>
          <p:txBody>
            <a:bodyPr wrap="square" rtlCol="0">
              <a:spAutoFit/>
            </a:bodyPr>
            <a:lstStyle/>
            <a:p>
              <a:pPr algn="ctr"/>
              <a:r>
                <a:rPr lang="en-US" sz="2800" b="1" dirty="0">
                  <a:solidFill>
                    <a:srgbClr val="FEC630"/>
                  </a:solidFill>
                  <a:latin typeface="Tw Cen MT" panose="020B0602020104020603" pitchFamily="34" charset="0"/>
                </a:rPr>
                <a:t>Microsoft</a:t>
              </a:r>
            </a:p>
          </p:txBody>
        </p:sp>
        <p:sp>
          <p:nvSpPr>
            <p:cNvPr id="87" name="TextBox 86">
              <a:extLst>
                <a:ext uri="{FF2B5EF4-FFF2-40B4-BE49-F238E27FC236}">
                  <a16:creationId xmlns:a16="http://schemas.microsoft.com/office/drawing/2014/main" id="{3E835A54-10DF-FC01-9301-97710CCAFB33}"/>
                </a:ext>
              </a:extLst>
            </p:cNvPr>
            <p:cNvSpPr txBox="1"/>
            <p:nvPr/>
          </p:nvSpPr>
          <p:spPr>
            <a:xfrm>
              <a:off x="1574011" y="5285720"/>
              <a:ext cx="2289025" cy="1569660"/>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Start running servers in tents. </a:t>
              </a:r>
            </a:p>
            <a:p>
              <a:pPr algn="ctr"/>
              <a:r>
                <a:rPr lang="en-US" sz="1600" dirty="0">
                  <a:solidFill>
                    <a:schemeClr val="accent1">
                      <a:lumMod val="20000"/>
                      <a:lumOff val="80000"/>
                    </a:schemeClr>
                  </a:solidFill>
                  <a:latin typeface="Tw Cen MT" panose="020B0602020104020603" pitchFamily="34" charset="0"/>
                </a:rPr>
                <a:t>The industry is eager to push the boundaries of efficiency to reduce energy cost.</a:t>
              </a:r>
            </a:p>
          </p:txBody>
        </p:sp>
      </p:grpSp>
      <p:grpSp>
        <p:nvGrpSpPr>
          <p:cNvPr id="88" name="Group 87">
            <a:extLst>
              <a:ext uri="{FF2B5EF4-FFF2-40B4-BE49-F238E27FC236}">
                <a16:creationId xmlns:a16="http://schemas.microsoft.com/office/drawing/2014/main" id="{77BD4119-BECA-5201-4DA5-62A3F97A4F9D}"/>
              </a:ext>
            </a:extLst>
          </p:cNvPr>
          <p:cNvGrpSpPr/>
          <p:nvPr/>
        </p:nvGrpSpPr>
        <p:grpSpPr>
          <a:xfrm>
            <a:off x="3972559" y="1838497"/>
            <a:ext cx="1275682" cy="1275682"/>
            <a:chOff x="3063120" y="1755914"/>
            <a:chExt cx="1275682" cy="1275682"/>
          </a:xfrm>
        </p:grpSpPr>
        <p:sp>
          <p:nvSpPr>
            <p:cNvPr id="89" name="Teardrop 88">
              <a:extLst>
                <a:ext uri="{FF2B5EF4-FFF2-40B4-BE49-F238E27FC236}">
                  <a16:creationId xmlns:a16="http://schemas.microsoft.com/office/drawing/2014/main" id="{AEA8CA34-89A0-6EDF-7A4E-23E0ED3A5733}"/>
                </a:ext>
              </a:extLst>
            </p:cNvPr>
            <p:cNvSpPr/>
            <p:nvPr/>
          </p:nvSpPr>
          <p:spPr>
            <a:xfrm rot="8100000">
              <a:off x="3063120" y="1755914"/>
              <a:ext cx="1275682" cy="1275682"/>
            </a:xfrm>
            <a:prstGeom prst="teardrop">
              <a:avLst>
                <a:gd name="adj" fmla="val 109962"/>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FE7BAF83-BB4D-4213-086A-D598C64645B4}"/>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descr="Scales of justice with solid fill">
              <a:extLst>
                <a:ext uri="{FF2B5EF4-FFF2-40B4-BE49-F238E27FC236}">
                  <a16:creationId xmlns:a16="http://schemas.microsoft.com/office/drawing/2014/main" id="{EA7CA5F4-F6E2-2315-4A70-CA87538D2E7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86697" y="2066644"/>
              <a:ext cx="627390" cy="627390"/>
            </a:xfrm>
            <a:prstGeom prst="rect">
              <a:avLst/>
            </a:prstGeom>
          </p:spPr>
        </p:pic>
      </p:grpSp>
      <p:grpSp>
        <p:nvGrpSpPr>
          <p:cNvPr id="92" name="Group 91">
            <a:extLst>
              <a:ext uri="{FF2B5EF4-FFF2-40B4-BE49-F238E27FC236}">
                <a16:creationId xmlns:a16="http://schemas.microsoft.com/office/drawing/2014/main" id="{C73CAFF9-152C-9E3B-4426-84C115B61269}"/>
              </a:ext>
            </a:extLst>
          </p:cNvPr>
          <p:cNvGrpSpPr/>
          <p:nvPr/>
        </p:nvGrpSpPr>
        <p:grpSpPr>
          <a:xfrm>
            <a:off x="6151879" y="1838497"/>
            <a:ext cx="1275682" cy="1275682"/>
            <a:chOff x="5242440" y="1755914"/>
            <a:chExt cx="1275682" cy="1275682"/>
          </a:xfrm>
        </p:grpSpPr>
        <p:sp>
          <p:nvSpPr>
            <p:cNvPr id="93" name="Teardrop 92">
              <a:extLst>
                <a:ext uri="{FF2B5EF4-FFF2-40B4-BE49-F238E27FC236}">
                  <a16:creationId xmlns:a16="http://schemas.microsoft.com/office/drawing/2014/main" id="{EBD46BDC-11AB-D66B-2EE3-6BF4204C9C4C}"/>
                </a:ext>
              </a:extLst>
            </p:cNvPr>
            <p:cNvSpPr/>
            <p:nvPr/>
          </p:nvSpPr>
          <p:spPr>
            <a:xfrm rot="8100000">
              <a:off x="5242440" y="1755914"/>
              <a:ext cx="1275682" cy="1275682"/>
            </a:xfrm>
            <a:prstGeom prst="teardrop">
              <a:avLst>
                <a:gd name="adj" fmla="val 109962"/>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1A6F9C6-8697-BEC8-2756-73986C0D2088}"/>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4AFF5027-D1AF-9BAC-843D-971607B39C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5681" y="2061164"/>
              <a:ext cx="659146" cy="659144"/>
            </a:xfrm>
            <a:prstGeom prst="rect">
              <a:avLst/>
            </a:prstGeom>
          </p:spPr>
        </p:pic>
      </p:grpSp>
      <p:grpSp>
        <p:nvGrpSpPr>
          <p:cNvPr id="96" name="Group 95">
            <a:extLst>
              <a:ext uri="{FF2B5EF4-FFF2-40B4-BE49-F238E27FC236}">
                <a16:creationId xmlns:a16="http://schemas.microsoft.com/office/drawing/2014/main" id="{579ACFE6-7392-1BD2-3FD4-681260521D06}"/>
              </a:ext>
            </a:extLst>
          </p:cNvPr>
          <p:cNvGrpSpPr/>
          <p:nvPr/>
        </p:nvGrpSpPr>
        <p:grpSpPr>
          <a:xfrm>
            <a:off x="8262620" y="1838497"/>
            <a:ext cx="1275682" cy="1275682"/>
            <a:chOff x="7353181" y="1755914"/>
            <a:chExt cx="1275682" cy="1275682"/>
          </a:xfrm>
        </p:grpSpPr>
        <p:sp>
          <p:nvSpPr>
            <p:cNvPr id="97" name="Teardrop 96">
              <a:extLst>
                <a:ext uri="{FF2B5EF4-FFF2-40B4-BE49-F238E27FC236}">
                  <a16:creationId xmlns:a16="http://schemas.microsoft.com/office/drawing/2014/main" id="{65CB2DA8-D9F7-B984-451A-8E0294B09F20}"/>
                </a:ext>
              </a:extLst>
            </p:cNvPr>
            <p:cNvSpPr/>
            <p:nvPr/>
          </p:nvSpPr>
          <p:spPr>
            <a:xfrm rot="8100000">
              <a:off x="7353181" y="1755914"/>
              <a:ext cx="1275682" cy="1275682"/>
            </a:xfrm>
            <a:prstGeom prst="teardrop">
              <a:avLst>
                <a:gd name="adj" fmla="val 109962"/>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268CCF2-C62C-BD4A-DA6A-BA948261A04B}"/>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D9D47C13-F84E-EA83-D2B2-11831A3FBE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8666" y="2048456"/>
              <a:ext cx="684562" cy="684560"/>
            </a:xfrm>
            <a:prstGeom prst="rect">
              <a:avLst/>
            </a:prstGeom>
          </p:spPr>
        </p:pic>
      </p:grpSp>
      <p:cxnSp>
        <p:nvCxnSpPr>
          <p:cNvPr id="100" name="Straight Connector 99">
            <a:extLst>
              <a:ext uri="{FF2B5EF4-FFF2-40B4-BE49-F238E27FC236}">
                <a16:creationId xmlns:a16="http://schemas.microsoft.com/office/drawing/2014/main" id="{E6C41199-6326-D4A4-6B81-3E25B3A6A3AF}"/>
              </a:ext>
            </a:extLst>
          </p:cNvPr>
          <p:cNvCxnSpPr>
            <a:cxnSpLocks/>
          </p:cNvCxnSpPr>
          <p:nvPr/>
        </p:nvCxnSpPr>
        <p:spPr>
          <a:xfrm>
            <a:off x="2118809" y="306027"/>
            <a:ext cx="9286410"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9E02E2C2-1C2A-1F01-0F4E-552902BA5601}"/>
              </a:ext>
            </a:extLst>
          </p:cNvPr>
          <p:cNvSpPr txBox="1"/>
          <p:nvPr/>
        </p:nvSpPr>
        <p:spPr>
          <a:xfrm>
            <a:off x="5125587" y="112723"/>
            <a:ext cx="3486974"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Pre Financial 2008 Crash</a:t>
            </a:r>
          </a:p>
        </p:txBody>
      </p:sp>
      <p:sp>
        <p:nvSpPr>
          <p:cNvPr id="131" name="Date Placeholder 1">
            <a:extLst>
              <a:ext uri="{FF2B5EF4-FFF2-40B4-BE49-F238E27FC236}">
                <a16:creationId xmlns:a16="http://schemas.microsoft.com/office/drawing/2014/main" id="{7DF771BE-BD3B-1298-C4D6-53C31ADBF3F4}"/>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132" name="Date Placeholder 1">
            <a:extLst>
              <a:ext uri="{FF2B5EF4-FFF2-40B4-BE49-F238E27FC236}">
                <a16:creationId xmlns:a16="http://schemas.microsoft.com/office/drawing/2014/main" id="{354DCC64-6278-DD90-26B1-E8F379AD43D7}"/>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133" name="Date Placeholder 1">
            <a:extLst>
              <a:ext uri="{FF2B5EF4-FFF2-40B4-BE49-F238E27FC236}">
                <a16:creationId xmlns:a16="http://schemas.microsoft.com/office/drawing/2014/main" id="{B2A8B5EB-07D7-E80B-93BC-5C2EAB4D8F93}"/>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grpSp>
        <p:nvGrpSpPr>
          <p:cNvPr id="137" name="Group 136">
            <a:extLst>
              <a:ext uri="{FF2B5EF4-FFF2-40B4-BE49-F238E27FC236}">
                <a16:creationId xmlns:a16="http://schemas.microsoft.com/office/drawing/2014/main" id="{4A7C0E83-7948-0A73-16D1-27BD557B62DB}"/>
              </a:ext>
            </a:extLst>
          </p:cNvPr>
          <p:cNvGrpSpPr/>
          <p:nvPr/>
        </p:nvGrpSpPr>
        <p:grpSpPr>
          <a:xfrm>
            <a:off x="-10673355" y="0"/>
            <a:ext cx="12792164" cy="6184901"/>
            <a:chOff x="-4875807" y="0"/>
            <a:chExt cx="12792164" cy="6184901"/>
          </a:xfrm>
        </p:grpSpPr>
        <p:sp>
          <p:nvSpPr>
            <p:cNvPr id="138" name="Rectangle 137">
              <a:extLst>
                <a:ext uri="{FF2B5EF4-FFF2-40B4-BE49-F238E27FC236}">
                  <a16:creationId xmlns:a16="http://schemas.microsoft.com/office/drawing/2014/main" id="{283F723D-0110-DF92-38FA-5DB4BDE8440A}"/>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TextBox 138">
              <a:extLst>
                <a:ext uri="{FF2B5EF4-FFF2-40B4-BE49-F238E27FC236}">
                  <a16:creationId xmlns:a16="http://schemas.microsoft.com/office/drawing/2014/main" id="{BC7F1B87-2899-5DF5-81B7-18CA14AFE5FF}"/>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grpSp>
        <p:nvGrpSpPr>
          <p:cNvPr id="140" name="Group 139">
            <a:extLst>
              <a:ext uri="{FF2B5EF4-FFF2-40B4-BE49-F238E27FC236}">
                <a16:creationId xmlns:a16="http://schemas.microsoft.com/office/drawing/2014/main" id="{AF82635E-E4E1-AD07-42E5-0E9A092F7116}"/>
              </a:ext>
            </a:extLst>
          </p:cNvPr>
          <p:cNvGrpSpPr/>
          <p:nvPr/>
        </p:nvGrpSpPr>
        <p:grpSpPr>
          <a:xfrm>
            <a:off x="-11151638" y="0"/>
            <a:ext cx="13000528" cy="6184902"/>
            <a:chOff x="-5354090" y="0"/>
            <a:chExt cx="13000528" cy="6184902"/>
          </a:xfrm>
        </p:grpSpPr>
        <p:sp>
          <p:nvSpPr>
            <p:cNvPr id="141" name="Rectangle 140">
              <a:extLst>
                <a:ext uri="{FF2B5EF4-FFF2-40B4-BE49-F238E27FC236}">
                  <a16:creationId xmlns:a16="http://schemas.microsoft.com/office/drawing/2014/main" id="{177B2284-667B-7D32-40AC-56CDEAC8DE20}"/>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TextBox 141">
              <a:extLst>
                <a:ext uri="{FF2B5EF4-FFF2-40B4-BE49-F238E27FC236}">
                  <a16:creationId xmlns:a16="http://schemas.microsoft.com/office/drawing/2014/main" id="{6B151689-F1F1-EB30-8C22-5563C5D3FA3D}"/>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143" name="Group 142">
            <a:extLst>
              <a:ext uri="{FF2B5EF4-FFF2-40B4-BE49-F238E27FC236}">
                <a16:creationId xmlns:a16="http://schemas.microsoft.com/office/drawing/2014/main" id="{D1C41931-924F-1CDE-4010-96E79BA971E4}"/>
              </a:ext>
            </a:extLst>
          </p:cNvPr>
          <p:cNvGrpSpPr/>
          <p:nvPr/>
        </p:nvGrpSpPr>
        <p:grpSpPr>
          <a:xfrm>
            <a:off x="-11629921" y="0"/>
            <a:ext cx="13209842" cy="6184902"/>
            <a:chOff x="-5832373" y="0"/>
            <a:chExt cx="13209842" cy="6184902"/>
          </a:xfrm>
        </p:grpSpPr>
        <p:sp>
          <p:nvSpPr>
            <p:cNvPr id="144" name="Rectangle 143">
              <a:extLst>
                <a:ext uri="{FF2B5EF4-FFF2-40B4-BE49-F238E27FC236}">
                  <a16:creationId xmlns:a16="http://schemas.microsoft.com/office/drawing/2014/main" id="{057E0669-DAF7-4F03-B619-457A29AC644F}"/>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TextBox 144">
              <a:extLst>
                <a:ext uri="{FF2B5EF4-FFF2-40B4-BE49-F238E27FC236}">
                  <a16:creationId xmlns:a16="http://schemas.microsoft.com/office/drawing/2014/main" id="{546BE948-EE07-A6F3-C474-8A75AF033D1A}"/>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146" name="Group 145">
            <a:extLst>
              <a:ext uri="{FF2B5EF4-FFF2-40B4-BE49-F238E27FC236}">
                <a16:creationId xmlns:a16="http://schemas.microsoft.com/office/drawing/2014/main" id="{E29FAE6C-73CF-C70E-4823-6550F9C96673}"/>
              </a:ext>
            </a:extLst>
          </p:cNvPr>
          <p:cNvGrpSpPr/>
          <p:nvPr/>
        </p:nvGrpSpPr>
        <p:grpSpPr>
          <a:xfrm>
            <a:off x="-12074968" y="0"/>
            <a:ext cx="13390850" cy="6184902"/>
            <a:chOff x="-6277420" y="0"/>
            <a:chExt cx="13390850" cy="6184902"/>
          </a:xfrm>
        </p:grpSpPr>
        <p:sp>
          <p:nvSpPr>
            <p:cNvPr id="147" name="Rectangle 146">
              <a:extLst>
                <a:ext uri="{FF2B5EF4-FFF2-40B4-BE49-F238E27FC236}">
                  <a16:creationId xmlns:a16="http://schemas.microsoft.com/office/drawing/2014/main" id="{A3A13A1E-AE6A-571A-8F43-EFDFB4543EAC}"/>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TextBox 147">
              <a:extLst>
                <a:ext uri="{FF2B5EF4-FFF2-40B4-BE49-F238E27FC236}">
                  <a16:creationId xmlns:a16="http://schemas.microsoft.com/office/drawing/2014/main" id="{8776F7DD-E1D9-3ACF-FB5B-8740EF6CE04E}"/>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149" name="Group 148">
            <a:extLst>
              <a:ext uri="{FF2B5EF4-FFF2-40B4-BE49-F238E27FC236}">
                <a16:creationId xmlns:a16="http://schemas.microsoft.com/office/drawing/2014/main" id="{12536EEE-5684-0621-5E0F-3B27C409DBF5}"/>
              </a:ext>
            </a:extLst>
          </p:cNvPr>
          <p:cNvGrpSpPr/>
          <p:nvPr/>
        </p:nvGrpSpPr>
        <p:grpSpPr>
          <a:xfrm>
            <a:off x="-12553252" y="0"/>
            <a:ext cx="13602814" cy="6184902"/>
            <a:chOff x="-6755704" y="0"/>
            <a:chExt cx="13602814" cy="6184902"/>
          </a:xfrm>
        </p:grpSpPr>
        <p:sp>
          <p:nvSpPr>
            <p:cNvPr id="150" name="Rectangle 149">
              <a:extLst>
                <a:ext uri="{FF2B5EF4-FFF2-40B4-BE49-F238E27FC236}">
                  <a16:creationId xmlns:a16="http://schemas.microsoft.com/office/drawing/2014/main" id="{CDD2AB06-FD22-DB6F-3443-338E8323A2A8}"/>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TextBox 150">
              <a:extLst>
                <a:ext uri="{FF2B5EF4-FFF2-40B4-BE49-F238E27FC236}">
                  <a16:creationId xmlns:a16="http://schemas.microsoft.com/office/drawing/2014/main" id="{14BE7496-7D9B-BB5A-005A-C7A93DF2DCBC}"/>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152" name="Group 151">
            <a:extLst>
              <a:ext uri="{FF2B5EF4-FFF2-40B4-BE49-F238E27FC236}">
                <a16:creationId xmlns:a16="http://schemas.microsoft.com/office/drawing/2014/main" id="{AD2EEC61-D534-F0C0-9A7F-59BF48E7F56A}"/>
              </a:ext>
            </a:extLst>
          </p:cNvPr>
          <p:cNvGrpSpPr/>
          <p:nvPr/>
        </p:nvGrpSpPr>
        <p:grpSpPr>
          <a:xfrm>
            <a:off x="-12998301" y="0"/>
            <a:ext cx="13785082" cy="6184902"/>
            <a:chOff x="-7200753" y="0"/>
            <a:chExt cx="13785082" cy="6184902"/>
          </a:xfrm>
        </p:grpSpPr>
        <p:sp>
          <p:nvSpPr>
            <p:cNvPr id="153" name="Rectangle 152">
              <a:extLst>
                <a:ext uri="{FF2B5EF4-FFF2-40B4-BE49-F238E27FC236}">
                  <a16:creationId xmlns:a16="http://schemas.microsoft.com/office/drawing/2014/main" id="{BFBA82A4-5A95-971B-792C-1D3EF25DE38D}"/>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TextBox 153">
              <a:extLst>
                <a:ext uri="{FF2B5EF4-FFF2-40B4-BE49-F238E27FC236}">
                  <a16:creationId xmlns:a16="http://schemas.microsoft.com/office/drawing/2014/main" id="{71131F3F-211F-D916-4AA7-E421C0A26171}"/>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155" name="Group 154">
            <a:extLst>
              <a:ext uri="{FF2B5EF4-FFF2-40B4-BE49-F238E27FC236}">
                <a16:creationId xmlns:a16="http://schemas.microsoft.com/office/drawing/2014/main" id="{5406EFFF-B53D-5E9A-FED0-387642C8281B}"/>
              </a:ext>
            </a:extLst>
          </p:cNvPr>
          <p:cNvGrpSpPr/>
          <p:nvPr/>
        </p:nvGrpSpPr>
        <p:grpSpPr>
          <a:xfrm>
            <a:off x="-13459968" y="0"/>
            <a:ext cx="13992276" cy="6184902"/>
            <a:chOff x="-7662420" y="0"/>
            <a:chExt cx="13992276" cy="6184902"/>
          </a:xfrm>
        </p:grpSpPr>
        <p:sp>
          <p:nvSpPr>
            <p:cNvPr id="156" name="Rectangle 155">
              <a:extLst>
                <a:ext uri="{FF2B5EF4-FFF2-40B4-BE49-F238E27FC236}">
                  <a16:creationId xmlns:a16="http://schemas.microsoft.com/office/drawing/2014/main" id="{463DA63E-C8D0-50A9-E0A1-BFC85EFAB20A}"/>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TextBox 156">
              <a:extLst>
                <a:ext uri="{FF2B5EF4-FFF2-40B4-BE49-F238E27FC236}">
                  <a16:creationId xmlns:a16="http://schemas.microsoft.com/office/drawing/2014/main" id="{8A481EF6-32F7-01BA-C0B1-0879125B2EFA}"/>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158" name="Group 157">
            <a:extLst>
              <a:ext uri="{FF2B5EF4-FFF2-40B4-BE49-F238E27FC236}">
                <a16:creationId xmlns:a16="http://schemas.microsoft.com/office/drawing/2014/main" id="{A3BC74BD-88A7-1C41-78D5-98620D10EC0C}"/>
              </a:ext>
            </a:extLst>
          </p:cNvPr>
          <p:cNvGrpSpPr/>
          <p:nvPr/>
        </p:nvGrpSpPr>
        <p:grpSpPr>
          <a:xfrm>
            <a:off x="-13938253" y="0"/>
            <a:ext cx="14199472" cy="6184902"/>
            <a:chOff x="-8140705" y="0"/>
            <a:chExt cx="14199472" cy="6184902"/>
          </a:xfrm>
        </p:grpSpPr>
        <p:sp>
          <p:nvSpPr>
            <p:cNvPr id="159" name="Rectangle 158">
              <a:extLst>
                <a:ext uri="{FF2B5EF4-FFF2-40B4-BE49-F238E27FC236}">
                  <a16:creationId xmlns:a16="http://schemas.microsoft.com/office/drawing/2014/main" id="{E009C563-A89B-B7C3-E3F1-764155361258}"/>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TextBox 159">
              <a:extLst>
                <a:ext uri="{FF2B5EF4-FFF2-40B4-BE49-F238E27FC236}">
                  <a16:creationId xmlns:a16="http://schemas.microsoft.com/office/drawing/2014/main" id="{93EE3389-201D-4BE5-0F0F-0E72E2111564}"/>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spTree>
    <p:extLst>
      <p:ext uri="{BB962C8B-B14F-4D97-AF65-F5344CB8AC3E}">
        <p14:creationId xmlns:p14="http://schemas.microsoft.com/office/powerpoint/2010/main" val="245930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250" fill="hold"/>
                                        <p:tgtEl>
                                          <p:spTgt spid="54"/>
                                        </p:tgtEl>
                                        <p:attrNameLst>
                                          <p:attrName>ppt_w</p:attrName>
                                        </p:attrNameLst>
                                      </p:cBhvr>
                                      <p:tavLst>
                                        <p:tav tm="0">
                                          <p:val>
                                            <p:fltVal val="0"/>
                                          </p:val>
                                        </p:tav>
                                        <p:tav tm="100000">
                                          <p:val>
                                            <p:strVal val="#ppt_w"/>
                                          </p:val>
                                        </p:tav>
                                      </p:tavLst>
                                    </p:anim>
                                    <p:anim calcmode="lin" valueType="num">
                                      <p:cBhvr>
                                        <p:cTn id="8" dur="250" fill="hold"/>
                                        <p:tgtEl>
                                          <p:spTgt spid="54"/>
                                        </p:tgtEl>
                                        <p:attrNameLst>
                                          <p:attrName>ppt_h</p:attrName>
                                        </p:attrNameLst>
                                      </p:cBhvr>
                                      <p:tavLst>
                                        <p:tav tm="0">
                                          <p:val>
                                            <p:fltVal val="0"/>
                                          </p:val>
                                        </p:tav>
                                        <p:tav tm="100000">
                                          <p:val>
                                            <p:strVal val="#ppt_h"/>
                                          </p:val>
                                        </p:tav>
                                      </p:tavLst>
                                    </p:anim>
                                    <p:animEffect transition="in" filter="fade">
                                      <p:cBhvr>
                                        <p:cTn id="9" dur="250"/>
                                        <p:tgtEl>
                                          <p:spTgt spid="54"/>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p:cTn id="13" dur="250" fill="hold"/>
                                        <p:tgtEl>
                                          <p:spTgt spid="88"/>
                                        </p:tgtEl>
                                        <p:attrNameLst>
                                          <p:attrName>ppt_w</p:attrName>
                                        </p:attrNameLst>
                                      </p:cBhvr>
                                      <p:tavLst>
                                        <p:tav tm="0">
                                          <p:val>
                                            <p:fltVal val="0"/>
                                          </p:val>
                                        </p:tav>
                                        <p:tav tm="100000">
                                          <p:val>
                                            <p:strVal val="#ppt_w"/>
                                          </p:val>
                                        </p:tav>
                                      </p:tavLst>
                                    </p:anim>
                                    <p:anim calcmode="lin" valueType="num">
                                      <p:cBhvr>
                                        <p:cTn id="14" dur="250" fill="hold"/>
                                        <p:tgtEl>
                                          <p:spTgt spid="88"/>
                                        </p:tgtEl>
                                        <p:attrNameLst>
                                          <p:attrName>ppt_h</p:attrName>
                                        </p:attrNameLst>
                                      </p:cBhvr>
                                      <p:tavLst>
                                        <p:tav tm="0">
                                          <p:val>
                                            <p:fltVal val="0"/>
                                          </p:val>
                                        </p:tav>
                                        <p:tav tm="100000">
                                          <p:val>
                                            <p:strVal val="#ppt_h"/>
                                          </p:val>
                                        </p:tav>
                                      </p:tavLst>
                                    </p:anim>
                                    <p:animEffect transition="in" filter="fade">
                                      <p:cBhvr>
                                        <p:cTn id="15" dur="250"/>
                                        <p:tgtEl>
                                          <p:spTgt spid="88"/>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250"/>
                                        <p:tgtEl>
                                          <p:spTgt spid="64"/>
                                        </p:tgtEl>
                                      </p:cBhvr>
                                    </p:animEffect>
                                    <p:anim calcmode="lin" valueType="num">
                                      <p:cBhvr>
                                        <p:cTn id="20" dur="250" fill="hold"/>
                                        <p:tgtEl>
                                          <p:spTgt spid="64"/>
                                        </p:tgtEl>
                                        <p:attrNameLst>
                                          <p:attrName>ppt_x</p:attrName>
                                        </p:attrNameLst>
                                      </p:cBhvr>
                                      <p:tavLst>
                                        <p:tav tm="0">
                                          <p:val>
                                            <p:strVal val="#ppt_x"/>
                                          </p:val>
                                        </p:tav>
                                        <p:tav tm="100000">
                                          <p:val>
                                            <p:strVal val="#ppt_x"/>
                                          </p:val>
                                        </p:tav>
                                      </p:tavLst>
                                    </p:anim>
                                    <p:anim calcmode="lin" valueType="num">
                                      <p:cBhvr>
                                        <p:cTn id="21" dur="250" fill="hold"/>
                                        <p:tgtEl>
                                          <p:spTgt spid="6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8" fill="hold" nodeType="afterEffect">
                                  <p:stCondLst>
                                    <p:cond delay="25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250" fill="hold"/>
                                        <p:tgtEl>
                                          <p:spTgt spid="58"/>
                                        </p:tgtEl>
                                        <p:attrNameLst>
                                          <p:attrName>ppt_w</p:attrName>
                                        </p:attrNameLst>
                                      </p:cBhvr>
                                      <p:tavLst>
                                        <p:tav tm="0">
                                          <p:val>
                                            <p:fltVal val="0"/>
                                          </p:val>
                                        </p:tav>
                                        <p:tav tm="100000">
                                          <p:val>
                                            <p:strVal val="#ppt_w"/>
                                          </p:val>
                                        </p:tav>
                                      </p:tavLst>
                                    </p:anim>
                                    <p:anim calcmode="lin" valueType="num">
                                      <p:cBhvr>
                                        <p:cTn id="30" dur="250" fill="hold"/>
                                        <p:tgtEl>
                                          <p:spTgt spid="58"/>
                                        </p:tgtEl>
                                        <p:attrNameLst>
                                          <p:attrName>ppt_h</p:attrName>
                                        </p:attrNameLst>
                                      </p:cBhvr>
                                      <p:tavLst>
                                        <p:tav tm="0">
                                          <p:val>
                                            <p:fltVal val="0"/>
                                          </p:val>
                                        </p:tav>
                                        <p:tav tm="100000">
                                          <p:val>
                                            <p:strVal val="#ppt_h"/>
                                          </p:val>
                                        </p:tav>
                                      </p:tavLst>
                                    </p:anim>
                                    <p:animEffect transition="in" filter="fade">
                                      <p:cBhvr>
                                        <p:cTn id="31" dur="250"/>
                                        <p:tgtEl>
                                          <p:spTgt spid="58"/>
                                        </p:tgtEl>
                                      </p:cBhvr>
                                    </p:animEffect>
                                  </p:childTnLst>
                                </p:cTn>
                              </p:par>
                            </p:childTnLst>
                          </p:cTn>
                        </p:par>
                        <p:par>
                          <p:cTn id="32" fill="hold">
                            <p:stCondLst>
                              <p:cond delay="1750"/>
                            </p:stCondLst>
                            <p:childTnLst>
                              <p:par>
                                <p:cTn id="33" presetID="53" presetClass="entr" presetSubtype="16" fill="hold" nodeType="after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p:cTn id="35" dur="250" fill="hold"/>
                                        <p:tgtEl>
                                          <p:spTgt spid="92"/>
                                        </p:tgtEl>
                                        <p:attrNameLst>
                                          <p:attrName>ppt_w</p:attrName>
                                        </p:attrNameLst>
                                      </p:cBhvr>
                                      <p:tavLst>
                                        <p:tav tm="0">
                                          <p:val>
                                            <p:fltVal val="0"/>
                                          </p:val>
                                        </p:tav>
                                        <p:tav tm="100000">
                                          <p:val>
                                            <p:strVal val="#ppt_w"/>
                                          </p:val>
                                        </p:tav>
                                      </p:tavLst>
                                    </p:anim>
                                    <p:anim calcmode="lin" valueType="num">
                                      <p:cBhvr>
                                        <p:cTn id="36" dur="250" fill="hold"/>
                                        <p:tgtEl>
                                          <p:spTgt spid="92"/>
                                        </p:tgtEl>
                                        <p:attrNameLst>
                                          <p:attrName>ppt_h</p:attrName>
                                        </p:attrNameLst>
                                      </p:cBhvr>
                                      <p:tavLst>
                                        <p:tav tm="0">
                                          <p:val>
                                            <p:fltVal val="0"/>
                                          </p:val>
                                        </p:tav>
                                        <p:tav tm="100000">
                                          <p:val>
                                            <p:strVal val="#ppt_h"/>
                                          </p:val>
                                        </p:tav>
                                      </p:tavLst>
                                    </p:anim>
                                    <p:animEffect transition="in" filter="fade">
                                      <p:cBhvr>
                                        <p:cTn id="37" dur="250"/>
                                        <p:tgtEl>
                                          <p:spTgt spid="92"/>
                                        </p:tgtEl>
                                      </p:cBhvr>
                                    </p:animEffect>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250"/>
                                        <p:tgtEl>
                                          <p:spTgt spid="67"/>
                                        </p:tgtEl>
                                      </p:cBhvr>
                                    </p:animEffect>
                                    <p:anim calcmode="lin" valueType="num">
                                      <p:cBhvr>
                                        <p:cTn id="42" dur="250" fill="hold"/>
                                        <p:tgtEl>
                                          <p:spTgt spid="67"/>
                                        </p:tgtEl>
                                        <p:attrNameLst>
                                          <p:attrName>ppt_x</p:attrName>
                                        </p:attrNameLst>
                                      </p:cBhvr>
                                      <p:tavLst>
                                        <p:tav tm="0">
                                          <p:val>
                                            <p:strVal val="#ppt_x"/>
                                          </p:val>
                                        </p:tav>
                                        <p:tav tm="100000">
                                          <p:val>
                                            <p:strVal val="#ppt_x"/>
                                          </p:val>
                                        </p:tav>
                                      </p:tavLst>
                                    </p:anim>
                                    <p:anim calcmode="lin" valueType="num">
                                      <p:cBhvr>
                                        <p:cTn id="43" dur="25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2250"/>
                            </p:stCondLst>
                            <p:childTnLst>
                              <p:par>
                                <p:cTn id="45" presetID="22" presetClass="entr" presetSubtype="8" fill="hold" nodeType="afterEffect">
                                  <p:stCondLst>
                                    <p:cond delay="25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par>
                          <p:cTn id="48" fill="hold">
                            <p:stCondLst>
                              <p:cond delay="3000"/>
                            </p:stCondLst>
                            <p:childTnLst>
                              <p:par>
                                <p:cTn id="49" presetID="53" presetClass="entr" presetSubtype="16" fill="hold" nodeType="after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p:cTn id="51" dur="250" fill="hold"/>
                                        <p:tgtEl>
                                          <p:spTgt spid="61"/>
                                        </p:tgtEl>
                                        <p:attrNameLst>
                                          <p:attrName>ppt_w</p:attrName>
                                        </p:attrNameLst>
                                      </p:cBhvr>
                                      <p:tavLst>
                                        <p:tav tm="0">
                                          <p:val>
                                            <p:fltVal val="0"/>
                                          </p:val>
                                        </p:tav>
                                        <p:tav tm="100000">
                                          <p:val>
                                            <p:strVal val="#ppt_w"/>
                                          </p:val>
                                        </p:tav>
                                      </p:tavLst>
                                    </p:anim>
                                    <p:anim calcmode="lin" valueType="num">
                                      <p:cBhvr>
                                        <p:cTn id="52" dur="250" fill="hold"/>
                                        <p:tgtEl>
                                          <p:spTgt spid="61"/>
                                        </p:tgtEl>
                                        <p:attrNameLst>
                                          <p:attrName>ppt_h</p:attrName>
                                        </p:attrNameLst>
                                      </p:cBhvr>
                                      <p:tavLst>
                                        <p:tav tm="0">
                                          <p:val>
                                            <p:fltVal val="0"/>
                                          </p:val>
                                        </p:tav>
                                        <p:tav tm="100000">
                                          <p:val>
                                            <p:strVal val="#ppt_h"/>
                                          </p:val>
                                        </p:tav>
                                      </p:tavLst>
                                    </p:anim>
                                    <p:animEffect transition="in" filter="fade">
                                      <p:cBhvr>
                                        <p:cTn id="53" dur="250"/>
                                        <p:tgtEl>
                                          <p:spTgt spid="61"/>
                                        </p:tgtEl>
                                      </p:cBhvr>
                                    </p:animEffect>
                                  </p:childTnLst>
                                </p:cTn>
                              </p:par>
                            </p:childTnLst>
                          </p:cTn>
                        </p:par>
                        <p:par>
                          <p:cTn id="54" fill="hold">
                            <p:stCondLst>
                              <p:cond delay="3250"/>
                            </p:stCondLst>
                            <p:childTnLst>
                              <p:par>
                                <p:cTn id="55" presetID="42" presetClass="entr" presetSubtype="0"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fade">
                                      <p:cBhvr>
                                        <p:cTn id="57" dur="250"/>
                                        <p:tgtEl>
                                          <p:spTgt spid="85"/>
                                        </p:tgtEl>
                                      </p:cBhvr>
                                    </p:animEffect>
                                    <p:anim calcmode="lin" valueType="num">
                                      <p:cBhvr>
                                        <p:cTn id="58" dur="250" fill="hold"/>
                                        <p:tgtEl>
                                          <p:spTgt spid="85"/>
                                        </p:tgtEl>
                                        <p:attrNameLst>
                                          <p:attrName>ppt_x</p:attrName>
                                        </p:attrNameLst>
                                      </p:cBhvr>
                                      <p:tavLst>
                                        <p:tav tm="0">
                                          <p:val>
                                            <p:strVal val="#ppt_x"/>
                                          </p:val>
                                        </p:tav>
                                        <p:tav tm="100000">
                                          <p:val>
                                            <p:strVal val="#ppt_x"/>
                                          </p:val>
                                        </p:tav>
                                      </p:tavLst>
                                    </p:anim>
                                    <p:anim calcmode="lin" valueType="num">
                                      <p:cBhvr>
                                        <p:cTn id="59" dur="250" fill="hold"/>
                                        <p:tgtEl>
                                          <p:spTgt spid="85"/>
                                        </p:tgtEl>
                                        <p:attrNameLst>
                                          <p:attrName>ppt_y</p:attrName>
                                        </p:attrNameLst>
                                      </p:cBhvr>
                                      <p:tavLst>
                                        <p:tav tm="0">
                                          <p:val>
                                            <p:strVal val="#ppt_y+.1"/>
                                          </p:val>
                                        </p:tav>
                                        <p:tav tm="100000">
                                          <p:val>
                                            <p:strVal val="#ppt_y"/>
                                          </p:val>
                                        </p:tav>
                                      </p:tavLst>
                                    </p:anim>
                                  </p:childTnLst>
                                </p:cTn>
                              </p:par>
                            </p:childTnLst>
                          </p:cTn>
                        </p:par>
                        <p:par>
                          <p:cTn id="60" fill="hold">
                            <p:stCondLst>
                              <p:cond delay="3500"/>
                            </p:stCondLst>
                            <p:childTnLst>
                              <p:par>
                                <p:cTn id="61" presetID="53" presetClass="entr" presetSubtype="16" fill="hold" nodeType="afterEffect">
                                  <p:stCondLst>
                                    <p:cond delay="0"/>
                                  </p:stCondLst>
                                  <p:childTnLst>
                                    <p:set>
                                      <p:cBhvr>
                                        <p:cTn id="62" dur="1" fill="hold">
                                          <p:stCondLst>
                                            <p:cond delay="0"/>
                                          </p:stCondLst>
                                        </p:cTn>
                                        <p:tgtEl>
                                          <p:spTgt spid="96"/>
                                        </p:tgtEl>
                                        <p:attrNameLst>
                                          <p:attrName>style.visibility</p:attrName>
                                        </p:attrNameLst>
                                      </p:cBhvr>
                                      <p:to>
                                        <p:strVal val="visible"/>
                                      </p:to>
                                    </p:set>
                                    <p:anim calcmode="lin" valueType="num">
                                      <p:cBhvr>
                                        <p:cTn id="63" dur="250" fill="hold"/>
                                        <p:tgtEl>
                                          <p:spTgt spid="96"/>
                                        </p:tgtEl>
                                        <p:attrNameLst>
                                          <p:attrName>ppt_w</p:attrName>
                                        </p:attrNameLst>
                                      </p:cBhvr>
                                      <p:tavLst>
                                        <p:tav tm="0">
                                          <p:val>
                                            <p:fltVal val="0"/>
                                          </p:val>
                                        </p:tav>
                                        <p:tav tm="100000">
                                          <p:val>
                                            <p:strVal val="#ppt_w"/>
                                          </p:val>
                                        </p:tav>
                                      </p:tavLst>
                                    </p:anim>
                                    <p:anim calcmode="lin" valueType="num">
                                      <p:cBhvr>
                                        <p:cTn id="64" dur="250" fill="hold"/>
                                        <p:tgtEl>
                                          <p:spTgt spid="96"/>
                                        </p:tgtEl>
                                        <p:attrNameLst>
                                          <p:attrName>ppt_h</p:attrName>
                                        </p:attrNameLst>
                                      </p:cBhvr>
                                      <p:tavLst>
                                        <p:tav tm="0">
                                          <p:val>
                                            <p:fltVal val="0"/>
                                          </p:val>
                                        </p:tav>
                                        <p:tav tm="100000">
                                          <p:val>
                                            <p:strVal val="#ppt_h"/>
                                          </p:val>
                                        </p:tav>
                                      </p:tavLst>
                                    </p:anim>
                                    <p:animEffect transition="in" filter="fade">
                                      <p:cBhvr>
                                        <p:cTn id="65" dur="250"/>
                                        <p:tgtEl>
                                          <p:spTgt spid="96"/>
                                        </p:tgtEl>
                                      </p:cBhvr>
                                    </p:animEffect>
                                  </p:childTnLst>
                                </p:cTn>
                              </p:par>
                            </p:childTnLst>
                          </p:cTn>
                        </p:par>
                        <p:par>
                          <p:cTn id="66" fill="hold">
                            <p:stCondLst>
                              <p:cond delay="3750"/>
                            </p:stCondLst>
                            <p:childTnLst>
                              <p:par>
                                <p:cTn id="67" presetID="22" presetClass="entr" presetSubtype="8" fill="hold" nodeType="after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500"/>
                                        <p:tgtEl>
                                          <p:spTgt spid="100"/>
                                        </p:tgtEl>
                                      </p:cBhvr>
                                    </p:animEffect>
                                  </p:childTnLst>
                                </p:cTn>
                              </p:par>
                              <p:par>
                                <p:cTn id="70" presetID="47" presetClass="entr" presetSubtype="0" fill="hold" grpId="0" nodeType="withEffect">
                                  <p:stCondLst>
                                    <p:cond delay="0"/>
                                  </p:stCondLst>
                                  <p:childTnLst>
                                    <p:set>
                                      <p:cBhvr>
                                        <p:cTn id="71" dur="1" fill="hold">
                                          <p:stCondLst>
                                            <p:cond delay="0"/>
                                          </p:stCondLst>
                                        </p:cTn>
                                        <p:tgtEl>
                                          <p:spTgt spid="101"/>
                                        </p:tgtEl>
                                        <p:attrNameLst>
                                          <p:attrName>style.visibility</p:attrName>
                                        </p:attrNameLst>
                                      </p:cBhvr>
                                      <p:to>
                                        <p:strVal val="visible"/>
                                      </p:to>
                                    </p:set>
                                    <p:animEffect transition="in" filter="fade">
                                      <p:cBhvr>
                                        <p:cTn id="72" dur="500"/>
                                        <p:tgtEl>
                                          <p:spTgt spid="101"/>
                                        </p:tgtEl>
                                      </p:cBhvr>
                                    </p:animEffect>
                                    <p:anim calcmode="lin" valueType="num">
                                      <p:cBhvr>
                                        <p:cTn id="73" dur="500" fill="hold"/>
                                        <p:tgtEl>
                                          <p:spTgt spid="101"/>
                                        </p:tgtEl>
                                        <p:attrNameLst>
                                          <p:attrName>ppt_x</p:attrName>
                                        </p:attrNameLst>
                                      </p:cBhvr>
                                      <p:tavLst>
                                        <p:tav tm="0">
                                          <p:val>
                                            <p:strVal val="#ppt_x"/>
                                          </p:val>
                                        </p:tav>
                                        <p:tav tm="100000">
                                          <p:val>
                                            <p:strVal val="#ppt_x"/>
                                          </p:val>
                                        </p:tav>
                                      </p:tavLst>
                                    </p:anim>
                                    <p:anim calcmode="lin" valueType="num">
                                      <p:cBhvr>
                                        <p:cTn id="74" dur="5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D4B00-97AA-A2BD-F8C2-A02F3A5D9950}"/>
            </a:ext>
          </a:extLst>
        </p:cNvPr>
        <p:cNvGrpSpPr/>
        <p:nvPr/>
      </p:nvGrpSpPr>
      <p:grpSpPr>
        <a:xfrm>
          <a:off x="0" y="0"/>
          <a:ext cx="0" cy="0"/>
          <a:chOff x="0" y="0"/>
          <a:chExt cx="0" cy="0"/>
        </a:xfrm>
      </p:grpSpPr>
      <p:sp>
        <p:nvSpPr>
          <p:cNvPr id="20" name="Date Placeholder 1">
            <a:extLst>
              <a:ext uri="{FF2B5EF4-FFF2-40B4-BE49-F238E27FC236}">
                <a16:creationId xmlns:a16="http://schemas.microsoft.com/office/drawing/2014/main" id="{7A6B7684-85AD-535D-1ED7-134AC73A3FF5}"/>
              </a:ext>
            </a:extLst>
          </p:cNvPr>
          <p:cNvSpPr>
            <a:spLocks noGrp="1"/>
          </p:cNvSpPr>
          <p:nvPr>
            <p:ph type="dt" sz="half" idx="10"/>
          </p:nvPr>
        </p:nvSpPr>
        <p:spPr/>
        <p:txBody>
          <a:bodyPr/>
          <a:lstStyle/>
          <a:p>
            <a:fld id="{797D18C4-215F-4043-9BBB-E7514C21CA66}" type="datetimeyyyy">
              <a:rPr lang="en-GB" smtClean="0"/>
              <a:t>2025</a:t>
            </a:fld>
            <a:endParaRPr lang="en-GB"/>
          </a:p>
        </p:txBody>
      </p:sp>
      <p:grpSp>
        <p:nvGrpSpPr>
          <p:cNvPr id="73" name="Group 72">
            <a:extLst>
              <a:ext uri="{FF2B5EF4-FFF2-40B4-BE49-F238E27FC236}">
                <a16:creationId xmlns:a16="http://schemas.microsoft.com/office/drawing/2014/main" id="{37F4E486-AB21-63C1-47F7-BC74D766491E}"/>
              </a:ext>
            </a:extLst>
          </p:cNvPr>
          <p:cNvGrpSpPr/>
          <p:nvPr/>
        </p:nvGrpSpPr>
        <p:grpSpPr>
          <a:xfrm>
            <a:off x="-8308" y="0"/>
            <a:ext cx="12200308" cy="6184902"/>
            <a:chOff x="-3490812" y="0"/>
            <a:chExt cx="12200308" cy="6184902"/>
          </a:xfrm>
        </p:grpSpPr>
        <p:sp>
          <p:nvSpPr>
            <p:cNvPr id="9" name="Rectangle 8">
              <a:extLst>
                <a:ext uri="{FF2B5EF4-FFF2-40B4-BE49-F238E27FC236}">
                  <a16:creationId xmlns:a16="http://schemas.microsoft.com/office/drawing/2014/main" id="{9C142B73-0A8F-BED4-070F-AAAAEC9EB8EA}"/>
                </a:ext>
              </a:extLst>
            </p:cNvPr>
            <p:cNvSpPr/>
            <p:nvPr/>
          </p:nvSpPr>
          <p:spPr>
            <a:xfrm>
              <a:off x="-3490812" y="0"/>
              <a:ext cx="12200308"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C37AF29-E17F-BED8-3348-CC79151CF639}"/>
                </a:ext>
              </a:extLst>
            </p:cNvPr>
            <p:cNvSpPr txBox="1"/>
            <p:nvPr/>
          </p:nvSpPr>
          <p:spPr>
            <a:xfrm rot="16200000">
              <a:off x="8297703" y="150183"/>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1994</a:t>
              </a:r>
            </a:p>
          </p:txBody>
        </p:sp>
      </p:grpSp>
      <p:grpSp>
        <p:nvGrpSpPr>
          <p:cNvPr id="84" name="Group 83">
            <a:extLst>
              <a:ext uri="{FF2B5EF4-FFF2-40B4-BE49-F238E27FC236}">
                <a16:creationId xmlns:a16="http://schemas.microsoft.com/office/drawing/2014/main" id="{C96B7C1B-7CB6-B83C-F6AF-86A9ABCFF884}"/>
              </a:ext>
            </a:extLst>
          </p:cNvPr>
          <p:cNvGrpSpPr/>
          <p:nvPr/>
        </p:nvGrpSpPr>
        <p:grpSpPr>
          <a:xfrm>
            <a:off x="-469974" y="0"/>
            <a:ext cx="12400363" cy="6184902"/>
            <a:chOff x="-3952477" y="0"/>
            <a:chExt cx="12400363" cy="6184902"/>
          </a:xfrm>
        </p:grpSpPr>
        <p:sp>
          <p:nvSpPr>
            <p:cNvPr id="12" name="Rectangle 11">
              <a:extLst>
                <a:ext uri="{FF2B5EF4-FFF2-40B4-BE49-F238E27FC236}">
                  <a16:creationId xmlns:a16="http://schemas.microsoft.com/office/drawing/2014/main" id="{FEA1D7BB-E859-74B6-89F6-5DED03383C13}"/>
                </a:ext>
              </a:extLst>
            </p:cNvPr>
            <p:cNvSpPr/>
            <p:nvPr/>
          </p:nvSpPr>
          <p:spPr>
            <a:xfrm>
              <a:off x="-3952477" y="0"/>
              <a:ext cx="1240036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F2B7DA-7097-51E7-A19C-36225D40BD70}"/>
                </a:ext>
              </a:extLst>
            </p:cNvPr>
            <p:cNvSpPr txBox="1"/>
            <p:nvPr/>
          </p:nvSpPr>
          <p:spPr>
            <a:xfrm rot="16200000">
              <a:off x="8036093" y="712158"/>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2004</a:t>
              </a:r>
            </a:p>
          </p:txBody>
        </p:sp>
      </p:grpSp>
      <p:grpSp>
        <p:nvGrpSpPr>
          <p:cNvPr id="83" name="Group 82">
            <a:extLst>
              <a:ext uri="{FF2B5EF4-FFF2-40B4-BE49-F238E27FC236}">
                <a16:creationId xmlns:a16="http://schemas.microsoft.com/office/drawing/2014/main" id="{D2A1DB0F-7DCF-E471-DDF1-1FD28AF72C60}"/>
              </a:ext>
            </a:extLst>
          </p:cNvPr>
          <p:cNvGrpSpPr/>
          <p:nvPr/>
        </p:nvGrpSpPr>
        <p:grpSpPr>
          <a:xfrm>
            <a:off x="-925280" y="0"/>
            <a:ext cx="12592110" cy="6184902"/>
            <a:chOff x="-4414142" y="0"/>
            <a:chExt cx="12592110" cy="6184902"/>
          </a:xfrm>
        </p:grpSpPr>
        <p:sp>
          <p:nvSpPr>
            <p:cNvPr id="14" name="Rectangle 13">
              <a:extLst>
                <a:ext uri="{FF2B5EF4-FFF2-40B4-BE49-F238E27FC236}">
                  <a16:creationId xmlns:a16="http://schemas.microsoft.com/office/drawing/2014/main" id="{0BFFE4BB-F249-BD8A-81BD-31A9D7F2A770}"/>
                </a:ext>
              </a:extLst>
            </p:cNvPr>
            <p:cNvSpPr/>
            <p:nvPr/>
          </p:nvSpPr>
          <p:spPr>
            <a:xfrm>
              <a:off x="-4414142" y="0"/>
              <a:ext cx="12590629"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4694A89-F3F5-A424-3EF9-CB56BFFFD768}"/>
                </a:ext>
              </a:extLst>
            </p:cNvPr>
            <p:cNvSpPr txBox="1"/>
            <p:nvPr/>
          </p:nvSpPr>
          <p:spPr>
            <a:xfrm rot="16200000">
              <a:off x="7766175" y="12773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2005</a:t>
              </a:r>
            </a:p>
          </p:txBody>
        </p:sp>
      </p:grpSp>
      <p:grpSp>
        <p:nvGrpSpPr>
          <p:cNvPr id="82" name="Group 81">
            <a:extLst>
              <a:ext uri="{FF2B5EF4-FFF2-40B4-BE49-F238E27FC236}">
                <a16:creationId xmlns:a16="http://schemas.microsoft.com/office/drawing/2014/main" id="{9B15C740-281F-5A64-DC0D-AA9F446EB5C2}"/>
              </a:ext>
            </a:extLst>
          </p:cNvPr>
          <p:cNvGrpSpPr/>
          <p:nvPr/>
        </p:nvGrpSpPr>
        <p:grpSpPr>
          <a:xfrm>
            <a:off x="-1388659" y="0"/>
            <a:ext cx="12792164" cy="6184901"/>
            <a:chOff x="-4875807" y="0"/>
            <a:chExt cx="12792164" cy="6184901"/>
          </a:xfrm>
        </p:grpSpPr>
        <p:sp>
          <p:nvSpPr>
            <p:cNvPr id="16" name="Rectangle 15">
              <a:extLst>
                <a:ext uri="{FF2B5EF4-FFF2-40B4-BE49-F238E27FC236}">
                  <a16:creationId xmlns:a16="http://schemas.microsoft.com/office/drawing/2014/main" id="{E626BBC4-C202-E951-BA50-0249B48FBEEB}"/>
                </a:ext>
              </a:extLst>
            </p:cNvPr>
            <p:cNvSpPr/>
            <p:nvPr/>
          </p:nvSpPr>
          <p:spPr>
            <a:xfrm>
              <a:off x="-4875807" y="0"/>
              <a:ext cx="12792164" cy="6184901"/>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B42DD41-3BF4-A7BA-D3A4-1AF54BACA0C2}"/>
                </a:ext>
              </a:extLst>
            </p:cNvPr>
            <p:cNvSpPr txBox="1"/>
            <p:nvPr/>
          </p:nvSpPr>
          <p:spPr>
            <a:xfrm rot="16200000">
              <a:off x="7496256" y="18392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2008</a:t>
              </a:r>
            </a:p>
          </p:txBody>
        </p:sp>
      </p:grpSp>
      <p:cxnSp>
        <p:nvCxnSpPr>
          <p:cNvPr id="6" name="Straight Connector 5">
            <a:extLst>
              <a:ext uri="{FF2B5EF4-FFF2-40B4-BE49-F238E27FC236}">
                <a16:creationId xmlns:a16="http://schemas.microsoft.com/office/drawing/2014/main" id="{D0E1DCBA-E1FB-38EF-33CC-22EA99AC1ECD}"/>
              </a:ext>
            </a:extLst>
          </p:cNvPr>
          <p:cNvCxnSpPr/>
          <p:nvPr/>
        </p:nvCxnSpPr>
        <p:spPr>
          <a:xfrm>
            <a:off x="3705355" y="3705836"/>
            <a:ext cx="19669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2B52AE7-DE46-CB46-962C-DD326F17FDEB}"/>
              </a:ext>
            </a:extLst>
          </p:cNvPr>
          <p:cNvGrpSpPr/>
          <p:nvPr/>
        </p:nvGrpSpPr>
        <p:grpSpPr>
          <a:xfrm>
            <a:off x="3494261" y="3600289"/>
            <a:ext cx="211094" cy="211094"/>
            <a:chOff x="1677812" y="4248152"/>
            <a:chExt cx="211094" cy="211094"/>
          </a:xfrm>
        </p:grpSpPr>
        <p:sp>
          <p:nvSpPr>
            <p:cNvPr id="13" name="Oval 12">
              <a:extLst>
                <a:ext uri="{FF2B5EF4-FFF2-40B4-BE49-F238E27FC236}">
                  <a16:creationId xmlns:a16="http://schemas.microsoft.com/office/drawing/2014/main" id="{600DF4D3-1C1B-C612-CAD3-6C1093B73450}"/>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2E8CA3-FBFF-C890-BE67-E41DA2DCF7C8}"/>
                </a:ext>
              </a:extLst>
            </p:cNvPr>
            <p:cNvSpPr/>
            <p:nvPr/>
          </p:nvSpPr>
          <p:spPr>
            <a:xfrm>
              <a:off x="1708100" y="4278440"/>
              <a:ext cx="150518" cy="150518"/>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8F865817-5493-7E7C-225D-77C7E780BF53}"/>
              </a:ext>
            </a:extLst>
          </p:cNvPr>
          <p:cNvCxnSpPr/>
          <p:nvPr/>
        </p:nvCxnSpPr>
        <p:spPr>
          <a:xfrm>
            <a:off x="5853074" y="3705836"/>
            <a:ext cx="19669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0052A2C4-8F8D-7C46-C489-47AD992FD649}"/>
              </a:ext>
            </a:extLst>
          </p:cNvPr>
          <p:cNvGrpSpPr/>
          <p:nvPr/>
        </p:nvGrpSpPr>
        <p:grpSpPr>
          <a:xfrm>
            <a:off x="5672268" y="3600289"/>
            <a:ext cx="211094" cy="211094"/>
            <a:chOff x="3855819" y="4248152"/>
            <a:chExt cx="211094" cy="211094"/>
          </a:xfrm>
        </p:grpSpPr>
        <p:sp>
          <p:nvSpPr>
            <p:cNvPr id="22" name="Oval 21">
              <a:extLst>
                <a:ext uri="{FF2B5EF4-FFF2-40B4-BE49-F238E27FC236}">
                  <a16:creationId xmlns:a16="http://schemas.microsoft.com/office/drawing/2014/main" id="{E1832CB8-ADDF-73D7-98CD-44416C28398B}"/>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D8F383-42BA-D5EA-F644-B3DF1BF19A22}"/>
                </a:ext>
              </a:extLst>
            </p:cNvPr>
            <p:cNvSpPr/>
            <p:nvPr/>
          </p:nvSpPr>
          <p:spPr>
            <a:xfrm>
              <a:off x="3886107" y="4278440"/>
              <a:ext cx="150518" cy="150518"/>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29296E30-D4C6-5838-6FA7-AC41BD656E0D}"/>
              </a:ext>
            </a:extLst>
          </p:cNvPr>
          <p:cNvGrpSpPr/>
          <p:nvPr/>
        </p:nvGrpSpPr>
        <p:grpSpPr>
          <a:xfrm>
            <a:off x="7789699" y="3600289"/>
            <a:ext cx="211094" cy="211094"/>
            <a:chOff x="5973250" y="4248152"/>
            <a:chExt cx="211094" cy="211094"/>
          </a:xfrm>
        </p:grpSpPr>
        <p:sp>
          <p:nvSpPr>
            <p:cNvPr id="28" name="Oval 27">
              <a:extLst>
                <a:ext uri="{FF2B5EF4-FFF2-40B4-BE49-F238E27FC236}">
                  <a16:creationId xmlns:a16="http://schemas.microsoft.com/office/drawing/2014/main" id="{B20A7141-4FED-7CC6-BB1E-85D4D34CA551}"/>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10EFB16-CA99-2AE1-763E-FA676FE295D5}"/>
                </a:ext>
              </a:extLst>
            </p:cNvPr>
            <p:cNvSpPr/>
            <p:nvPr/>
          </p:nvSpPr>
          <p:spPr>
            <a:xfrm>
              <a:off x="6003538" y="4278440"/>
              <a:ext cx="150518" cy="150518"/>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BE7FADE8-6667-9AE0-5C7C-501E00B437C6}"/>
              </a:ext>
            </a:extLst>
          </p:cNvPr>
          <p:cNvGrpSpPr/>
          <p:nvPr/>
        </p:nvGrpSpPr>
        <p:grpSpPr>
          <a:xfrm>
            <a:off x="2449875" y="3978000"/>
            <a:ext cx="2289049" cy="1554975"/>
            <a:chOff x="1514240" y="4816886"/>
            <a:chExt cx="2289049" cy="1554975"/>
          </a:xfrm>
        </p:grpSpPr>
        <p:sp>
          <p:nvSpPr>
            <p:cNvPr id="33" name="TextBox 32">
              <a:extLst>
                <a:ext uri="{FF2B5EF4-FFF2-40B4-BE49-F238E27FC236}">
                  <a16:creationId xmlns:a16="http://schemas.microsoft.com/office/drawing/2014/main" id="{3A648901-761C-8FEC-2865-26C4B1386CCB}"/>
                </a:ext>
              </a:extLst>
            </p:cNvPr>
            <p:cNvSpPr txBox="1"/>
            <p:nvPr/>
          </p:nvSpPr>
          <p:spPr>
            <a:xfrm>
              <a:off x="1514240" y="4816886"/>
              <a:ext cx="2289049" cy="523220"/>
            </a:xfrm>
            <a:prstGeom prst="rect">
              <a:avLst/>
            </a:prstGeom>
            <a:noFill/>
          </p:spPr>
          <p:txBody>
            <a:bodyPr wrap="square" rtlCol="0">
              <a:spAutoFit/>
            </a:bodyPr>
            <a:lstStyle/>
            <a:p>
              <a:pPr algn="ctr"/>
              <a:r>
                <a:rPr lang="en-US" sz="2800" b="1" dirty="0">
                  <a:solidFill>
                    <a:srgbClr val="FF5969"/>
                  </a:solidFill>
                  <a:latin typeface="Tw Cen MT" panose="020B0602020104020603" pitchFamily="34" charset="0"/>
                </a:rPr>
                <a:t>BREEAM DCs</a:t>
              </a:r>
            </a:p>
          </p:txBody>
        </p:sp>
        <p:sp>
          <p:nvSpPr>
            <p:cNvPr id="34" name="TextBox 33">
              <a:extLst>
                <a:ext uri="{FF2B5EF4-FFF2-40B4-BE49-F238E27FC236}">
                  <a16:creationId xmlns:a16="http://schemas.microsoft.com/office/drawing/2014/main" id="{E6EB500C-8EDF-F609-3B56-408506D2A1E8}"/>
                </a:ext>
              </a:extLst>
            </p:cNvPr>
            <p:cNvSpPr txBox="1"/>
            <p:nvPr/>
          </p:nvSpPr>
          <p:spPr>
            <a:xfrm>
              <a:off x="1733898" y="5294643"/>
              <a:ext cx="1849733" cy="1077218"/>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Data Centre Scheme launched (certification started in 2010)</a:t>
              </a:r>
            </a:p>
          </p:txBody>
        </p:sp>
      </p:grpSp>
      <p:grpSp>
        <p:nvGrpSpPr>
          <p:cNvPr id="35" name="Group 34">
            <a:extLst>
              <a:ext uri="{FF2B5EF4-FFF2-40B4-BE49-F238E27FC236}">
                <a16:creationId xmlns:a16="http://schemas.microsoft.com/office/drawing/2014/main" id="{69D3CE1E-9E96-A1E9-87F5-D9ADE6D1D9F2}"/>
              </a:ext>
            </a:extLst>
          </p:cNvPr>
          <p:cNvGrpSpPr/>
          <p:nvPr/>
        </p:nvGrpSpPr>
        <p:grpSpPr>
          <a:xfrm>
            <a:off x="4638785" y="3978000"/>
            <a:ext cx="2289049" cy="1067295"/>
            <a:chOff x="1514240" y="4816886"/>
            <a:chExt cx="2289049" cy="1067295"/>
          </a:xfrm>
        </p:grpSpPr>
        <p:sp>
          <p:nvSpPr>
            <p:cNvPr id="36" name="TextBox 35">
              <a:extLst>
                <a:ext uri="{FF2B5EF4-FFF2-40B4-BE49-F238E27FC236}">
                  <a16:creationId xmlns:a16="http://schemas.microsoft.com/office/drawing/2014/main" id="{44F066A5-0439-2FBF-4D5C-0251E060B663}"/>
                </a:ext>
              </a:extLst>
            </p:cNvPr>
            <p:cNvSpPr txBox="1"/>
            <p:nvPr/>
          </p:nvSpPr>
          <p:spPr>
            <a:xfrm>
              <a:off x="1514240" y="4816886"/>
              <a:ext cx="2289049" cy="523220"/>
            </a:xfrm>
            <a:prstGeom prst="rect">
              <a:avLst/>
            </a:prstGeom>
            <a:noFill/>
          </p:spPr>
          <p:txBody>
            <a:bodyPr wrap="square" rtlCol="0">
              <a:spAutoFit/>
            </a:bodyPr>
            <a:lstStyle/>
            <a:p>
              <a:pPr algn="ctr"/>
              <a:r>
                <a:rPr lang="en-US" sz="2800" b="1" dirty="0">
                  <a:solidFill>
                    <a:srgbClr val="52C9BD"/>
                  </a:solidFill>
                  <a:latin typeface="Tw Cen MT" panose="020B0602020104020603" pitchFamily="34" charset="0"/>
                </a:rPr>
                <a:t>CIBSE KS18</a:t>
              </a:r>
            </a:p>
          </p:txBody>
        </p:sp>
        <p:sp>
          <p:nvSpPr>
            <p:cNvPr id="37" name="TextBox 36">
              <a:extLst>
                <a:ext uri="{FF2B5EF4-FFF2-40B4-BE49-F238E27FC236}">
                  <a16:creationId xmlns:a16="http://schemas.microsoft.com/office/drawing/2014/main" id="{005033FC-228C-0344-A461-6F53F348C122}"/>
                </a:ext>
              </a:extLst>
            </p:cNvPr>
            <p:cNvSpPr txBox="1"/>
            <p:nvPr/>
          </p:nvSpPr>
          <p:spPr>
            <a:xfrm>
              <a:off x="1733898" y="5299406"/>
              <a:ext cx="1849733" cy="584775"/>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CIBSE’s only real DC guidance manual</a:t>
              </a:r>
            </a:p>
          </p:txBody>
        </p:sp>
      </p:grpSp>
      <p:grpSp>
        <p:nvGrpSpPr>
          <p:cNvPr id="38" name="Group 37">
            <a:extLst>
              <a:ext uri="{FF2B5EF4-FFF2-40B4-BE49-F238E27FC236}">
                <a16:creationId xmlns:a16="http://schemas.microsoft.com/office/drawing/2014/main" id="{5019D423-AC1A-8ABD-9EDF-4CBE8FFAC347}"/>
              </a:ext>
            </a:extLst>
          </p:cNvPr>
          <p:cNvGrpSpPr/>
          <p:nvPr/>
        </p:nvGrpSpPr>
        <p:grpSpPr>
          <a:xfrm>
            <a:off x="6767924" y="3978000"/>
            <a:ext cx="2289049" cy="1792273"/>
            <a:chOff x="1514240" y="4816886"/>
            <a:chExt cx="2289049" cy="1792273"/>
          </a:xfrm>
        </p:grpSpPr>
        <p:sp>
          <p:nvSpPr>
            <p:cNvPr id="39" name="TextBox 38">
              <a:extLst>
                <a:ext uri="{FF2B5EF4-FFF2-40B4-BE49-F238E27FC236}">
                  <a16:creationId xmlns:a16="http://schemas.microsoft.com/office/drawing/2014/main" id="{0D4BB56B-BE43-4B68-9F3B-27FA08EC59D6}"/>
                </a:ext>
              </a:extLst>
            </p:cNvPr>
            <p:cNvSpPr txBox="1"/>
            <p:nvPr/>
          </p:nvSpPr>
          <p:spPr>
            <a:xfrm>
              <a:off x="1514240" y="4816886"/>
              <a:ext cx="2289049" cy="523220"/>
            </a:xfrm>
            <a:prstGeom prst="rect">
              <a:avLst/>
            </a:prstGeom>
            <a:noFill/>
          </p:spPr>
          <p:txBody>
            <a:bodyPr wrap="square" rtlCol="0">
              <a:spAutoFit/>
            </a:bodyPr>
            <a:lstStyle/>
            <a:p>
              <a:pPr algn="ctr"/>
              <a:r>
                <a:rPr lang="en-US" sz="2800" b="1" dirty="0">
                  <a:solidFill>
                    <a:srgbClr val="FEC630"/>
                  </a:solidFill>
                  <a:latin typeface="Tw Cen MT" panose="020B0602020104020603" pitchFamily="34" charset="0"/>
                </a:rPr>
                <a:t>BS EN 50600</a:t>
              </a:r>
            </a:p>
          </p:txBody>
        </p:sp>
        <p:sp>
          <p:nvSpPr>
            <p:cNvPr id="40" name="TextBox 39">
              <a:extLst>
                <a:ext uri="{FF2B5EF4-FFF2-40B4-BE49-F238E27FC236}">
                  <a16:creationId xmlns:a16="http://schemas.microsoft.com/office/drawing/2014/main" id="{2CAD18A2-16C9-7E96-7282-F1D43BFBAEA1}"/>
                </a:ext>
              </a:extLst>
            </p:cNvPr>
            <p:cNvSpPr txBox="1"/>
            <p:nvPr/>
          </p:nvSpPr>
          <p:spPr>
            <a:xfrm>
              <a:off x="1733898" y="5285720"/>
              <a:ext cx="1849733" cy="1323439"/>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The cornerstone of ISO 22237 and still one of the most influential guidance standards</a:t>
              </a:r>
            </a:p>
          </p:txBody>
        </p:sp>
      </p:grpSp>
      <p:grpSp>
        <p:nvGrpSpPr>
          <p:cNvPr id="41" name="Group 40">
            <a:extLst>
              <a:ext uri="{FF2B5EF4-FFF2-40B4-BE49-F238E27FC236}">
                <a16:creationId xmlns:a16="http://schemas.microsoft.com/office/drawing/2014/main" id="{60A7C892-9F5F-C0FC-A9AB-C988EE65C145}"/>
              </a:ext>
            </a:extLst>
          </p:cNvPr>
          <p:cNvGrpSpPr/>
          <p:nvPr/>
        </p:nvGrpSpPr>
        <p:grpSpPr>
          <a:xfrm>
            <a:off x="2956559" y="1838497"/>
            <a:ext cx="1275682" cy="1275682"/>
            <a:chOff x="3063120" y="1755914"/>
            <a:chExt cx="1275682" cy="1275682"/>
          </a:xfrm>
        </p:grpSpPr>
        <p:sp>
          <p:nvSpPr>
            <p:cNvPr id="42" name="Teardrop 41">
              <a:extLst>
                <a:ext uri="{FF2B5EF4-FFF2-40B4-BE49-F238E27FC236}">
                  <a16:creationId xmlns:a16="http://schemas.microsoft.com/office/drawing/2014/main" id="{90FA5448-2C5B-3DB1-EEDD-3786FEF55DCC}"/>
                </a:ext>
              </a:extLst>
            </p:cNvPr>
            <p:cNvSpPr/>
            <p:nvPr/>
          </p:nvSpPr>
          <p:spPr>
            <a:xfrm rot="8100000">
              <a:off x="3063120" y="1755914"/>
              <a:ext cx="1275682" cy="1275682"/>
            </a:xfrm>
            <a:prstGeom prst="teardrop">
              <a:avLst>
                <a:gd name="adj" fmla="val 109962"/>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823769E-9205-62C2-C0E4-CAE7E859ACA9}"/>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Clipboard Mixed with solid fill">
              <a:extLst>
                <a:ext uri="{FF2B5EF4-FFF2-40B4-BE49-F238E27FC236}">
                  <a16:creationId xmlns:a16="http://schemas.microsoft.com/office/drawing/2014/main" id="{443D2437-47DC-9237-300C-404D0435CD3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86697" y="2066644"/>
              <a:ext cx="627390" cy="627390"/>
            </a:xfrm>
            <a:prstGeom prst="rect">
              <a:avLst/>
            </a:prstGeom>
          </p:spPr>
        </p:pic>
      </p:grpSp>
      <p:grpSp>
        <p:nvGrpSpPr>
          <p:cNvPr id="45" name="Group 44">
            <a:extLst>
              <a:ext uri="{FF2B5EF4-FFF2-40B4-BE49-F238E27FC236}">
                <a16:creationId xmlns:a16="http://schemas.microsoft.com/office/drawing/2014/main" id="{97480024-4411-F10C-87C8-E8BF9540E0AE}"/>
              </a:ext>
            </a:extLst>
          </p:cNvPr>
          <p:cNvGrpSpPr/>
          <p:nvPr/>
        </p:nvGrpSpPr>
        <p:grpSpPr>
          <a:xfrm>
            <a:off x="5135879" y="1838497"/>
            <a:ext cx="1275682" cy="1275682"/>
            <a:chOff x="5242440" y="1755914"/>
            <a:chExt cx="1275682" cy="1275682"/>
          </a:xfrm>
        </p:grpSpPr>
        <p:sp>
          <p:nvSpPr>
            <p:cNvPr id="46" name="Teardrop 45">
              <a:extLst>
                <a:ext uri="{FF2B5EF4-FFF2-40B4-BE49-F238E27FC236}">
                  <a16:creationId xmlns:a16="http://schemas.microsoft.com/office/drawing/2014/main" id="{22459B2E-5FD8-BDD0-DB7D-00087B8D8B71}"/>
                </a:ext>
              </a:extLst>
            </p:cNvPr>
            <p:cNvSpPr/>
            <p:nvPr/>
          </p:nvSpPr>
          <p:spPr>
            <a:xfrm rot="8100000">
              <a:off x="5242440" y="1755914"/>
              <a:ext cx="1275682" cy="1275682"/>
            </a:xfrm>
            <a:prstGeom prst="teardrop">
              <a:avLst>
                <a:gd name="adj" fmla="val 109962"/>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2420DA0-FC4E-88C7-BC48-03BE1A18D3B5}"/>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Illustrator outline">
              <a:extLst>
                <a:ext uri="{FF2B5EF4-FFF2-40B4-BE49-F238E27FC236}">
                  <a16:creationId xmlns:a16="http://schemas.microsoft.com/office/drawing/2014/main" id="{F689FCE3-D638-CAC3-F20A-8A46308048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65682" y="2061164"/>
              <a:ext cx="659144" cy="659144"/>
            </a:xfrm>
            <a:prstGeom prst="rect">
              <a:avLst/>
            </a:prstGeom>
          </p:spPr>
        </p:pic>
      </p:grpSp>
      <p:grpSp>
        <p:nvGrpSpPr>
          <p:cNvPr id="49" name="Group 48">
            <a:extLst>
              <a:ext uri="{FF2B5EF4-FFF2-40B4-BE49-F238E27FC236}">
                <a16:creationId xmlns:a16="http://schemas.microsoft.com/office/drawing/2014/main" id="{DADB727E-0E77-9AF5-3892-CDFCD7D3AF01}"/>
              </a:ext>
            </a:extLst>
          </p:cNvPr>
          <p:cNvGrpSpPr/>
          <p:nvPr/>
        </p:nvGrpSpPr>
        <p:grpSpPr>
          <a:xfrm>
            <a:off x="7246620" y="1838497"/>
            <a:ext cx="1275682" cy="1275682"/>
            <a:chOff x="7353181" y="1755914"/>
            <a:chExt cx="1275682" cy="1275682"/>
          </a:xfrm>
        </p:grpSpPr>
        <p:sp>
          <p:nvSpPr>
            <p:cNvPr id="50" name="Teardrop 49">
              <a:extLst>
                <a:ext uri="{FF2B5EF4-FFF2-40B4-BE49-F238E27FC236}">
                  <a16:creationId xmlns:a16="http://schemas.microsoft.com/office/drawing/2014/main" id="{4ACE359F-6E8C-2C5F-FCCC-32909EA96F95}"/>
                </a:ext>
              </a:extLst>
            </p:cNvPr>
            <p:cNvSpPr/>
            <p:nvPr/>
          </p:nvSpPr>
          <p:spPr>
            <a:xfrm rot="8100000">
              <a:off x="7353181" y="1755914"/>
              <a:ext cx="1275682" cy="1275682"/>
            </a:xfrm>
            <a:prstGeom prst="teardrop">
              <a:avLst>
                <a:gd name="adj" fmla="val 109962"/>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74B5C58-3A3A-5947-1B14-98050FA6137F}"/>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Europe with solid fill">
              <a:extLst>
                <a:ext uri="{FF2B5EF4-FFF2-40B4-BE49-F238E27FC236}">
                  <a16:creationId xmlns:a16="http://schemas.microsoft.com/office/drawing/2014/main" id="{19D2E01A-BEFB-67CD-D7EA-B7DABDD695C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648667" y="2048456"/>
              <a:ext cx="684560" cy="684560"/>
            </a:xfrm>
            <a:prstGeom prst="rect">
              <a:avLst/>
            </a:prstGeom>
          </p:spPr>
        </p:pic>
      </p:grpSp>
      <p:sp>
        <p:nvSpPr>
          <p:cNvPr id="53" name="Date Placeholder 1">
            <a:extLst>
              <a:ext uri="{FF2B5EF4-FFF2-40B4-BE49-F238E27FC236}">
                <a16:creationId xmlns:a16="http://schemas.microsoft.com/office/drawing/2014/main" id="{43EE9CBD-E525-7B7A-76E4-30AB8E6100DE}"/>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54" name="Date Placeholder 1">
            <a:extLst>
              <a:ext uri="{FF2B5EF4-FFF2-40B4-BE49-F238E27FC236}">
                <a16:creationId xmlns:a16="http://schemas.microsoft.com/office/drawing/2014/main" id="{E0A6B00A-8180-F242-6215-A16E69507540}"/>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sp>
        <p:nvSpPr>
          <p:cNvPr id="55" name="Date Placeholder 1">
            <a:extLst>
              <a:ext uri="{FF2B5EF4-FFF2-40B4-BE49-F238E27FC236}">
                <a16:creationId xmlns:a16="http://schemas.microsoft.com/office/drawing/2014/main" id="{0223F055-AD98-2DEB-BB94-A9B74E64CB4B}"/>
              </a:ext>
            </a:extLst>
          </p:cNvPr>
          <p:cNvSpPr txBox="1">
            <a:spLocks/>
          </p:cNvSpPr>
          <p:nvPr/>
        </p:nvSpPr>
        <p:spPr>
          <a:xfrm>
            <a:off x="254834" y="6507505"/>
            <a:ext cx="2743200" cy="35049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7D18C4-215F-4043-9BBB-E7514C21CA66}" type="datetimeyyyy">
              <a:rPr lang="en-GB" smtClean="0"/>
              <a:pPr/>
              <a:t>2025</a:t>
            </a:fld>
            <a:endParaRPr lang="en-GB"/>
          </a:p>
        </p:txBody>
      </p:sp>
      <p:grpSp>
        <p:nvGrpSpPr>
          <p:cNvPr id="62" name="Group 61">
            <a:extLst>
              <a:ext uri="{FF2B5EF4-FFF2-40B4-BE49-F238E27FC236}">
                <a16:creationId xmlns:a16="http://schemas.microsoft.com/office/drawing/2014/main" id="{F0057ABB-A3BC-65EB-09A3-C82BC1CEA690}"/>
              </a:ext>
            </a:extLst>
          </p:cNvPr>
          <p:cNvGrpSpPr/>
          <p:nvPr/>
        </p:nvGrpSpPr>
        <p:grpSpPr>
          <a:xfrm>
            <a:off x="-11151638" y="0"/>
            <a:ext cx="13000528" cy="6184902"/>
            <a:chOff x="-5354090" y="0"/>
            <a:chExt cx="13000528" cy="6184902"/>
          </a:xfrm>
        </p:grpSpPr>
        <p:sp>
          <p:nvSpPr>
            <p:cNvPr id="63" name="Rectangle 62">
              <a:extLst>
                <a:ext uri="{FF2B5EF4-FFF2-40B4-BE49-F238E27FC236}">
                  <a16:creationId xmlns:a16="http://schemas.microsoft.com/office/drawing/2014/main" id="{4C590A1F-74A9-8128-2EF4-6CF92FD2750F}"/>
                </a:ext>
              </a:extLst>
            </p:cNvPr>
            <p:cNvSpPr/>
            <p:nvPr/>
          </p:nvSpPr>
          <p:spPr>
            <a:xfrm>
              <a:off x="-5354090" y="0"/>
              <a:ext cx="1299904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969EB788-5B66-C040-EFBE-783D3302F078}"/>
                </a:ext>
              </a:extLst>
            </p:cNvPr>
            <p:cNvSpPr txBox="1"/>
            <p:nvPr/>
          </p:nvSpPr>
          <p:spPr>
            <a:xfrm rot="16200000">
              <a:off x="7234645" y="24012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2018</a:t>
              </a:r>
            </a:p>
          </p:txBody>
        </p:sp>
      </p:grpSp>
      <p:grpSp>
        <p:nvGrpSpPr>
          <p:cNvPr id="65" name="Group 64">
            <a:extLst>
              <a:ext uri="{FF2B5EF4-FFF2-40B4-BE49-F238E27FC236}">
                <a16:creationId xmlns:a16="http://schemas.microsoft.com/office/drawing/2014/main" id="{4C39990F-7853-D68F-5C0F-01CC58733970}"/>
              </a:ext>
            </a:extLst>
          </p:cNvPr>
          <p:cNvGrpSpPr/>
          <p:nvPr/>
        </p:nvGrpSpPr>
        <p:grpSpPr>
          <a:xfrm>
            <a:off x="-11629921" y="0"/>
            <a:ext cx="13209842" cy="6184902"/>
            <a:chOff x="-5832373" y="0"/>
            <a:chExt cx="13209842" cy="6184902"/>
          </a:xfrm>
        </p:grpSpPr>
        <p:sp>
          <p:nvSpPr>
            <p:cNvPr id="66" name="Rectangle 65">
              <a:extLst>
                <a:ext uri="{FF2B5EF4-FFF2-40B4-BE49-F238E27FC236}">
                  <a16:creationId xmlns:a16="http://schemas.microsoft.com/office/drawing/2014/main" id="{9A775020-382B-E00C-AE04-9B23947A55AA}"/>
                </a:ext>
              </a:extLst>
            </p:cNvPr>
            <p:cNvSpPr/>
            <p:nvPr/>
          </p:nvSpPr>
          <p:spPr>
            <a:xfrm>
              <a:off x="-5832373" y="0"/>
              <a:ext cx="13207412"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A6125A73-E738-4358-EE4E-F8D231126322}"/>
                </a:ext>
              </a:extLst>
            </p:cNvPr>
            <p:cNvSpPr txBox="1"/>
            <p:nvPr/>
          </p:nvSpPr>
          <p:spPr>
            <a:xfrm rot="16200000">
              <a:off x="6965676" y="29632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2021</a:t>
              </a:r>
            </a:p>
          </p:txBody>
        </p:sp>
      </p:grpSp>
      <p:grpSp>
        <p:nvGrpSpPr>
          <p:cNvPr id="71" name="Group 70">
            <a:extLst>
              <a:ext uri="{FF2B5EF4-FFF2-40B4-BE49-F238E27FC236}">
                <a16:creationId xmlns:a16="http://schemas.microsoft.com/office/drawing/2014/main" id="{4C31733C-0A46-FB8F-ED0A-A144805EB881}"/>
              </a:ext>
            </a:extLst>
          </p:cNvPr>
          <p:cNvGrpSpPr/>
          <p:nvPr/>
        </p:nvGrpSpPr>
        <p:grpSpPr>
          <a:xfrm>
            <a:off x="-12074968" y="0"/>
            <a:ext cx="13390850" cy="6184902"/>
            <a:chOff x="-6277420" y="0"/>
            <a:chExt cx="13390850" cy="6184902"/>
          </a:xfrm>
        </p:grpSpPr>
        <p:sp>
          <p:nvSpPr>
            <p:cNvPr id="74" name="Rectangle 73">
              <a:extLst>
                <a:ext uri="{FF2B5EF4-FFF2-40B4-BE49-F238E27FC236}">
                  <a16:creationId xmlns:a16="http://schemas.microsoft.com/office/drawing/2014/main" id="{907EA08D-20E3-B3C4-2C04-026BE71F450D}"/>
                </a:ext>
              </a:extLst>
            </p:cNvPr>
            <p:cNvSpPr/>
            <p:nvPr/>
          </p:nvSpPr>
          <p:spPr>
            <a:xfrm>
              <a:off x="-6277420" y="0"/>
              <a:ext cx="13390850"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30589A1A-B6AF-D8F4-F348-0FD6D6D5A8D7}"/>
                </a:ext>
              </a:extLst>
            </p:cNvPr>
            <p:cNvSpPr txBox="1"/>
            <p:nvPr/>
          </p:nvSpPr>
          <p:spPr>
            <a:xfrm rot="16200000">
              <a:off x="6697879" y="35252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2022</a:t>
              </a:r>
            </a:p>
          </p:txBody>
        </p:sp>
      </p:grpSp>
      <p:grpSp>
        <p:nvGrpSpPr>
          <p:cNvPr id="86" name="Group 85">
            <a:extLst>
              <a:ext uri="{FF2B5EF4-FFF2-40B4-BE49-F238E27FC236}">
                <a16:creationId xmlns:a16="http://schemas.microsoft.com/office/drawing/2014/main" id="{6BCDDDD1-B2B1-4C3A-78AF-0D904512EEC6}"/>
              </a:ext>
            </a:extLst>
          </p:cNvPr>
          <p:cNvGrpSpPr/>
          <p:nvPr/>
        </p:nvGrpSpPr>
        <p:grpSpPr>
          <a:xfrm>
            <a:off x="-12553252" y="0"/>
            <a:ext cx="13602814" cy="6184902"/>
            <a:chOff x="-6755704" y="0"/>
            <a:chExt cx="13602814" cy="6184902"/>
          </a:xfrm>
        </p:grpSpPr>
        <p:sp>
          <p:nvSpPr>
            <p:cNvPr id="87" name="Rectangle 86">
              <a:extLst>
                <a:ext uri="{FF2B5EF4-FFF2-40B4-BE49-F238E27FC236}">
                  <a16:creationId xmlns:a16="http://schemas.microsoft.com/office/drawing/2014/main" id="{5007C862-8597-1AD2-CDD3-40C36568EF4F}"/>
                </a:ext>
              </a:extLst>
            </p:cNvPr>
            <p:cNvSpPr/>
            <p:nvPr/>
          </p:nvSpPr>
          <p:spPr>
            <a:xfrm>
              <a:off x="-6755704" y="0"/>
              <a:ext cx="13601644"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a:extLst>
                <a:ext uri="{FF2B5EF4-FFF2-40B4-BE49-F238E27FC236}">
                  <a16:creationId xmlns:a16="http://schemas.microsoft.com/office/drawing/2014/main" id="{1F1192A8-C43B-D13F-AE31-E243064C6856}"/>
                </a:ext>
              </a:extLst>
            </p:cNvPr>
            <p:cNvSpPr txBox="1"/>
            <p:nvPr/>
          </p:nvSpPr>
          <p:spPr>
            <a:xfrm rot="16200000">
              <a:off x="6435317" y="408718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2024</a:t>
              </a:r>
            </a:p>
          </p:txBody>
        </p:sp>
      </p:grpSp>
      <p:grpSp>
        <p:nvGrpSpPr>
          <p:cNvPr id="89" name="Group 88">
            <a:extLst>
              <a:ext uri="{FF2B5EF4-FFF2-40B4-BE49-F238E27FC236}">
                <a16:creationId xmlns:a16="http://schemas.microsoft.com/office/drawing/2014/main" id="{2097F463-962D-A071-83CC-07C113EEE1A0}"/>
              </a:ext>
            </a:extLst>
          </p:cNvPr>
          <p:cNvGrpSpPr/>
          <p:nvPr/>
        </p:nvGrpSpPr>
        <p:grpSpPr>
          <a:xfrm>
            <a:off x="-12998301" y="0"/>
            <a:ext cx="13785082" cy="6184902"/>
            <a:chOff x="-7200753" y="0"/>
            <a:chExt cx="13785082" cy="6184902"/>
          </a:xfrm>
        </p:grpSpPr>
        <p:sp>
          <p:nvSpPr>
            <p:cNvPr id="90" name="Rectangle 89">
              <a:extLst>
                <a:ext uri="{FF2B5EF4-FFF2-40B4-BE49-F238E27FC236}">
                  <a16:creationId xmlns:a16="http://schemas.microsoft.com/office/drawing/2014/main" id="{A2674A4D-CFC9-B05C-07E6-3E47BB265762}"/>
                </a:ext>
              </a:extLst>
            </p:cNvPr>
            <p:cNvSpPr/>
            <p:nvPr/>
          </p:nvSpPr>
          <p:spPr>
            <a:xfrm>
              <a:off x="-7200753" y="0"/>
              <a:ext cx="13784771"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E03D2F5D-74DB-71A6-7DCF-B27B0794D923}"/>
                </a:ext>
              </a:extLst>
            </p:cNvPr>
            <p:cNvSpPr txBox="1"/>
            <p:nvPr/>
          </p:nvSpPr>
          <p:spPr>
            <a:xfrm rot="16200000">
              <a:off x="6172536" y="464915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2025</a:t>
              </a:r>
            </a:p>
          </p:txBody>
        </p:sp>
      </p:grpSp>
      <p:grpSp>
        <p:nvGrpSpPr>
          <p:cNvPr id="92" name="Group 91">
            <a:extLst>
              <a:ext uri="{FF2B5EF4-FFF2-40B4-BE49-F238E27FC236}">
                <a16:creationId xmlns:a16="http://schemas.microsoft.com/office/drawing/2014/main" id="{CA56EAF3-1248-1BCA-4224-3B9A0398B679}"/>
              </a:ext>
            </a:extLst>
          </p:cNvPr>
          <p:cNvGrpSpPr/>
          <p:nvPr/>
        </p:nvGrpSpPr>
        <p:grpSpPr>
          <a:xfrm>
            <a:off x="-13459968" y="0"/>
            <a:ext cx="13992276" cy="6184902"/>
            <a:chOff x="-7662420" y="0"/>
            <a:chExt cx="13992276" cy="6184902"/>
          </a:xfrm>
        </p:grpSpPr>
        <p:sp>
          <p:nvSpPr>
            <p:cNvPr id="93" name="Rectangle 92">
              <a:extLst>
                <a:ext uri="{FF2B5EF4-FFF2-40B4-BE49-F238E27FC236}">
                  <a16:creationId xmlns:a16="http://schemas.microsoft.com/office/drawing/2014/main" id="{A40EEEBC-91D9-ABEC-2CCF-CFDC2397D728}"/>
                </a:ext>
              </a:extLst>
            </p:cNvPr>
            <p:cNvSpPr/>
            <p:nvPr/>
          </p:nvSpPr>
          <p:spPr>
            <a:xfrm>
              <a:off x="-7662420" y="0"/>
              <a:ext cx="13983657"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5810A882-AB7F-9AFC-23F5-CCEAE79D552F}"/>
                </a:ext>
              </a:extLst>
            </p:cNvPr>
            <p:cNvSpPr txBox="1"/>
            <p:nvPr/>
          </p:nvSpPr>
          <p:spPr>
            <a:xfrm rot="16200000">
              <a:off x="5918063" y="5211134"/>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2026</a:t>
              </a:r>
            </a:p>
          </p:txBody>
        </p:sp>
      </p:grpSp>
      <p:grpSp>
        <p:nvGrpSpPr>
          <p:cNvPr id="95" name="Group 94">
            <a:extLst>
              <a:ext uri="{FF2B5EF4-FFF2-40B4-BE49-F238E27FC236}">
                <a16:creationId xmlns:a16="http://schemas.microsoft.com/office/drawing/2014/main" id="{FBEDB192-54E7-32AB-9672-A3273ED9CEDD}"/>
              </a:ext>
            </a:extLst>
          </p:cNvPr>
          <p:cNvGrpSpPr/>
          <p:nvPr/>
        </p:nvGrpSpPr>
        <p:grpSpPr>
          <a:xfrm>
            <a:off x="-13938253" y="0"/>
            <a:ext cx="14199472" cy="6184902"/>
            <a:chOff x="-8140705" y="0"/>
            <a:chExt cx="14199472" cy="6184902"/>
          </a:xfrm>
        </p:grpSpPr>
        <p:sp>
          <p:nvSpPr>
            <p:cNvPr id="96" name="Rectangle 95">
              <a:extLst>
                <a:ext uri="{FF2B5EF4-FFF2-40B4-BE49-F238E27FC236}">
                  <a16:creationId xmlns:a16="http://schemas.microsoft.com/office/drawing/2014/main" id="{5BFA4CC1-4EC5-E7FB-86BB-337E787E1753}"/>
                </a:ext>
              </a:extLst>
            </p:cNvPr>
            <p:cNvSpPr/>
            <p:nvPr/>
          </p:nvSpPr>
          <p:spPr>
            <a:xfrm>
              <a:off x="-8140705" y="0"/>
              <a:ext cx="14192025" cy="6184902"/>
            </a:xfrm>
            <a:prstGeom prst="rect">
              <a:avLst/>
            </a:prstGeom>
            <a:solidFill>
              <a:srgbClr val="003057"/>
            </a:solidFill>
            <a:ln>
              <a:noFill/>
            </a:ln>
            <a:effectLst>
              <a:outerShdw blurRad="215900" dist="38100" sx="101000" sy="101000" algn="ctr" rotWithShape="0">
                <a:schemeClr val="tx1">
                  <a:lumMod val="75000"/>
                  <a:lumOff val="25000"/>
                  <a:alpha val="3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a:extLst>
                <a:ext uri="{FF2B5EF4-FFF2-40B4-BE49-F238E27FC236}">
                  <a16:creationId xmlns:a16="http://schemas.microsoft.com/office/drawing/2014/main" id="{1A90C64C-823D-9CA3-5A42-A4B7860FB01D}"/>
                </a:ext>
              </a:extLst>
            </p:cNvPr>
            <p:cNvSpPr txBox="1"/>
            <p:nvPr/>
          </p:nvSpPr>
          <p:spPr>
            <a:xfrm rot="16200000">
              <a:off x="5646974" y="5773109"/>
              <a:ext cx="561975" cy="261610"/>
            </a:xfrm>
            <a:prstGeom prst="rect">
              <a:avLst/>
            </a:prstGeom>
            <a:solidFill>
              <a:srgbClr val="AEDBFC"/>
            </a:solidFill>
          </p:spPr>
          <p:txBody>
            <a:bodyPr wrap="square" rtlCol="0" anchor="ctr">
              <a:spAutoFit/>
            </a:bodyPr>
            <a:lstStyle/>
            <a:p>
              <a:pPr algn="ctr"/>
              <a:r>
                <a:rPr lang="en-US" sz="1100" b="1" dirty="0">
                  <a:latin typeface="Montserrat" panose="02000505000000020004" pitchFamily="2" charset="0"/>
                </a:rPr>
                <a:t>2030</a:t>
              </a:r>
            </a:p>
          </p:txBody>
        </p:sp>
      </p:grpSp>
      <p:cxnSp>
        <p:nvCxnSpPr>
          <p:cNvPr id="98" name="Straight Connector 97">
            <a:extLst>
              <a:ext uri="{FF2B5EF4-FFF2-40B4-BE49-F238E27FC236}">
                <a16:creationId xmlns:a16="http://schemas.microsoft.com/office/drawing/2014/main" id="{91630D24-AA88-2296-D526-B72FFEFD0FE7}"/>
              </a:ext>
            </a:extLst>
          </p:cNvPr>
          <p:cNvCxnSpPr/>
          <p:nvPr/>
        </p:nvCxnSpPr>
        <p:spPr>
          <a:xfrm>
            <a:off x="7983280" y="3705836"/>
            <a:ext cx="19669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97322B97-0B91-A699-48BC-A98B7F4F3691}"/>
              </a:ext>
            </a:extLst>
          </p:cNvPr>
          <p:cNvGrpSpPr/>
          <p:nvPr/>
        </p:nvGrpSpPr>
        <p:grpSpPr>
          <a:xfrm>
            <a:off x="9919905" y="3600289"/>
            <a:ext cx="211094" cy="211094"/>
            <a:chOff x="5973250" y="4248152"/>
            <a:chExt cx="211094" cy="211094"/>
          </a:xfrm>
        </p:grpSpPr>
        <p:sp>
          <p:nvSpPr>
            <p:cNvPr id="100" name="Oval 99">
              <a:extLst>
                <a:ext uri="{FF2B5EF4-FFF2-40B4-BE49-F238E27FC236}">
                  <a16:creationId xmlns:a16="http://schemas.microsoft.com/office/drawing/2014/main" id="{EF585A4E-BF88-354C-9EC6-1CCBE45653AE}"/>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E9E88EE-4DF7-C974-A458-D66061ED6B93}"/>
                </a:ext>
              </a:extLst>
            </p:cNvPr>
            <p:cNvSpPr/>
            <p:nvPr/>
          </p:nvSpPr>
          <p:spPr>
            <a:xfrm>
              <a:off x="6003538" y="4278440"/>
              <a:ext cx="150518" cy="150518"/>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7458DF19-F932-03E8-466E-D44964864873}"/>
              </a:ext>
            </a:extLst>
          </p:cNvPr>
          <p:cNvGrpSpPr/>
          <p:nvPr/>
        </p:nvGrpSpPr>
        <p:grpSpPr>
          <a:xfrm>
            <a:off x="8898130" y="3978000"/>
            <a:ext cx="2289049" cy="1053609"/>
            <a:chOff x="1514240" y="4816886"/>
            <a:chExt cx="2289049" cy="1053609"/>
          </a:xfrm>
        </p:grpSpPr>
        <p:sp>
          <p:nvSpPr>
            <p:cNvPr id="103" name="TextBox 102">
              <a:extLst>
                <a:ext uri="{FF2B5EF4-FFF2-40B4-BE49-F238E27FC236}">
                  <a16:creationId xmlns:a16="http://schemas.microsoft.com/office/drawing/2014/main" id="{E2FE5001-77CC-DE34-040D-3C5A8316C2D9}"/>
                </a:ext>
              </a:extLst>
            </p:cNvPr>
            <p:cNvSpPr txBox="1"/>
            <p:nvPr/>
          </p:nvSpPr>
          <p:spPr>
            <a:xfrm>
              <a:off x="1514240" y="4816886"/>
              <a:ext cx="2289049" cy="523220"/>
            </a:xfrm>
            <a:prstGeom prst="rect">
              <a:avLst/>
            </a:prstGeom>
            <a:noFill/>
          </p:spPr>
          <p:txBody>
            <a:bodyPr wrap="square" rtlCol="0">
              <a:spAutoFit/>
            </a:bodyPr>
            <a:lstStyle/>
            <a:p>
              <a:pPr algn="ctr"/>
              <a:r>
                <a:rPr lang="en-US" sz="2800" b="1" dirty="0">
                  <a:solidFill>
                    <a:srgbClr val="8913EF"/>
                  </a:solidFill>
                  <a:latin typeface="Tw Cen MT" panose="020B0602020104020603" pitchFamily="34" charset="0"/>
                </a:rPr>
                <a:t>RICS</a:t>
              </a:r>
            </a:p>
          </p:txBody>
        </p:sp>
        <p:sp>
          <p:nvSpPr>
            <p:cNvPr id="104" name="TextBox 103">
              <a:extLst>
                <a:ext uri="{FF2B5EF4-FFF2-40B4-BE49-F238E27FC236}">
                  <a16:creationId xmlns:a16="http://schemas.microsoft.com/office/drawing/2014/main" id="{CED45149-DC2E-4A4F-9FE9-4E6FC42B3E52}"/>
                </a:ext>
              </a:extLst>
            </p:cNvPr>
            <p:cNvSpPr txBox="1"/>
            <p:nvPr/>
          </p:nvSpPr>
          <p:spPr>
            <a:xfrm>
              <a:off x="1733898" y="5285720"/>
              <a:ext cx="1849733" cy="584775"/>
            </a:xfrm>
            <a:prstGeom prst="rect">
              <a:avLst/>
            </a:prstGeom>
            <a:noFill/>
          </p:spPr>
          <p:txBody>
            <a:bodyPr wrap="square" rtlCol="0">
              <a:spAutoFit/>
            </a:bodyPr>
            <a:lstStyle/>
            <a:p>
              <a:pPr algn="ctr"/>
              <a:r>
                <a:rPr lang="en-US" sz="1600" dirty="0">
                  <a:solidFill>
                    <a:schemeClr val="accent1">
                      <a:lumMod val="20000"/>
                      <a:lumOff val="80000"/>
                    </a:schemeClr>
                  </a:solidFill>
                  <a:latin typeface="Tw Cen MT" panose="020B0602020104020603" pitchFamily="34" charset="0"/>
                </a:rPr>
                <a:t>Valuation for Data </a:t>
              </a:r>
              <a:r>
                <a:rPr lang="en-US" sz="1600" dirty="0" err="1">
                  <a:solidFill>
                    <a:schemeClr val="accent1">
                      <a:lumMod val="20000"/>
                      <a:lumOff val="80000"/>
                    </a:schemeClr>
                  </a:solidFill>
                  <a:latin typeface="Tw Cen MT" panose="020B0602020104020603" pitchFamily="34" charset="0"/>
                </a:rPr>
                <a:t>Centres</a:t>
              </a:r>
              <a:endParaRPr lang="en-US" sz="1600" dirty="0">
                <a:solidFill>
                  <a:schemeClr val="accent1">
                    <a:lumMod val="20000"/>
                    <a:lumOff val="80000"/>
                  </a:schemeClr>
                </a:solidFill>
                <a:latin typeface="Tw Cen MT" panose="020B0602020104020603" pitchFamily="34" charset="0"/>
              </a:endParaRPr>
            </a:p>
          </p:txBody>
        </p:sp>
      </p:grpSp>
      <p:grpSp>
        <p:nvGrpSpPr>
          <p:cNvPr id="105" name="Group 104">
            <a:extLst>
              <a:ext uri="{FF2B5EF4-FFF2-40B4-BE49-F238E27FC236}">
                <a16:creationId xmlns:a16="http://schemas.microsoft.com/office/drawing/2014/main" id="{9F936A34-973E-6D82-4BE4-1302D9B1934D}"/>
              </a:ext>
            </a:extLst>
          </p:cNvPr>
          <p:cNvGrpSpPr/>
          <p:nvPr/>
        </p:nvGrpSpPr>
        <p:grpSpPr>
          <a:xfrm>
            <a:off x="9376826" y="1838497"/>
            <a:ext cx="1275682" cy="1275682"/>
            <a:chOff x="7353181" y="1755914"/>
            <a:chExt cx="1275682" cy="1275682"/>
          </a:xfrm>
        </p:grpSpPr>
        <p:sp>
          <p:nvSpPr>
            <p:cNvPr id="106" name="Teardrop 105">
              <a:extLst>
                <a:ext uri="{FF2B5EF4-FFF2-40B4-BE49-F238E27FC236}">
                  <a16:creationId xmlns:a16="http://schemas.microsoft.com/office/drawing/2014/main" id="{F75484B1-5C99-7046-E2FA-D95A80CD390D}"/>
                </a:ext>
              </a:extLst>
            </p:cNvPr>
            <p:cNvSpPr/>
            <p:nvPr/>
          </p:nvSpPr>
          <p:spPr>
            <a:xfrm rot="8100000">
              <a:off x="7353181" y="1755914"/>
              <a:ext cx="1275682" cy="1275682"/>
            </a:xfrm>
            <a:prstGeom prst="teardrop">
              <a:avLst>
                <a:gd name="adj" fmla="val 109962"/>
              </a:avLst>
            </a:prstGeom>
            <a:solidFill>
              <a:srgbClr val="891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E92DBB29-CE21-E340-1334-A47F62E87E1C}"/>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descr="Pound with solid fill">
              <a:extLst>
                <a:ext uri="{FF2B5EF4-FFF2-40B4-BE49-F238E27FC236}">
                  <a16:creationId xmlns:a16="http://schemas.microsoft.com/office/drawing/2014/main" id="{96D9613B-EE98-2F0A-B9D9-8321817B39E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648667" y="2048456"/>
              <a:ext cx="684560" cy="684560"/>
            </a:xfrm>
            <a:prstGeom prst="rect">
              <a:avLst/>
            </a:prstGeom>
          </p:spPr>
        </p:pic>
      </p:grpSp>
      <p:cxnSp>
        <p:nvCxnSpPr>
          <p:cNvPr id="109" name="Straight Connector 108">
            <a:extLst>
              <a:ext uri="{FF2B5EF4-FFF2-40B4-BE49-F238E27FC236}">
                <a16:creationId xmlns:a16="http://schemas.microsoft.com/office/drawing/2014/main" id="{8982DD9A-8B12-41E2-8DB7-C47D8EF1FF9F}"/>
              </a:ext>
            </a:extLst>
          </p:cNvPr>
          <p:cNvCxnSpPr>
            <a:cxnSpLocks/>
          </p:cNvCxnSpPr>
          <p:nvPr/>
        </p:nvCxnSpPr>
        <p:spPr>
          <a:xfrm>
            <a:off x="1847409" y="306027"/>
            <a:ext cx="9286177" cy="0"/>
          </a:xfrm>
          <a:prstGeom prst="line">
            <a:avLst/>
          </a:prstGeom>
          <a:ln w="44450">
            <a:solidFill>
              <a:schemeClr val="accent6">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7FA8634-0B21-AB84-7CB7-D387B8CAE66E}"/>
              </a:ext>
            </a:extLst>
          </p:cNvPr>
          <p:cNvSpPr txBox="1"/>
          <p:nvPr/>
        </p:nvSpPr>
        <p:spPr>
          <a:xfrm>
            <a:off x="5883362" y="112723"/>
            <a:ext cx="1966913" cy="400110"/>
          </a:xfrm>
          <a:prstGeom prst="rect">
            <a:avLst/>
          </a:prstGeom>
          <a:solidFill>
            <a:srgbClr val="003057"/>
          </a:solidFill>
        </p:spPr>
        <p:txBody>
          <a:bodyPr wrap="square" rtlCol="0">
            <a:spAutoFit/>
          </a:bodyPr>
          <a:lstStyle/>
          <a:p>
            <a:pPr algn="ctr"/>
            <a:r>
              <a:rPr lang="en-US" sz="2000" b="1" dirty="0">
                <a:solidFill>
                  <a:schemeClr val="accent6">
                    <a:lumMod val="50000"/>
                    <a:lumOff val="50000"/>
                  </a:schemeClr>
                </a:solidFill>
                <a:latin typeface="Tw Cen MT" panose="020B0602020104020603" pitchFamily="34" charset="0"/>
              </a:rPr>
              <a:t>British Influence </a:t>
            </a:r>
          </a:p>
        </p:txBody>
      </p:sp>
    </p:spTree>
    <p:extLst>
      <p:ext uri="{BB962C8B-B14F-4D97-AF65-F5344CB8AC3E}">
        <p14:creationId xmlns:p14="http://schemas.microsoft.com/office/powerpoint/2010/main" val="2410675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250" fill="hold"/>
                                        <p:tgtEl>
                                          <p:spTgt spid="41"/>
                                        </p:tgtEl>
                                        <p:attrNameLst>
                                          <p:attrName>ppt_w</p:attrName>
                                        </p:attrNameLst>
                                      </p:cBhvr>
                                      <p:tavLst>
                                        <p:tav tm="0">
                                          <p:val>
                                            <p:fltVal val="0"/>
                                          </p:val>
                                        </p:tav>
                                        <p:tav tm="100000">
                                          <p:val>
                                            <p:strVal val="#ppt_w"/>
                                          </p:val>
                                        </p:tav>
                                      </p:tavLst>
                                    </p:anim>
                                    <p:anim calcmode="lin" valueType="num">
                                      <p:cBhvr>
                                        <p:cTn id="14" dur="250" fill="hold"/>
                                        <p:tgtEl>
                                          <p:spTgt spid="41"/>
                                        </p:tgtEl>
                                        <p:attrNameLst>
                                          <p:attrName>ppt_h</p:attrName>
                                        </p:attrNameLst>
                                      </p:cBhvr>
                                      <p:tavLst>
                                        <p:tav tm="0">
                                          <p:val>
                                            <p:fltVal val="0"/>
                                          </p:val>
                                        </p:tav>
                                        <p:tav tm="100000">
                                          <p:val>
                                            <p:strVal val="#ppt_h"/>
                                          </p:val>
                                        </p:tav>
                                      </p:tavLst>
                                    </p:anim>
                                    <p:animEffect transition="in" filter="fade">
                                      <p:cBhvr>
                                        <p:cTn id="15" dur="250"/>
                                        <p:tgtEl>
                                          <p:spTgt spid="41"/>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anim calcmode="lin" valueType="num">
                                      <p:cBhvr>
                                        <p:cTn id="20" dur="250" fill="hold"/>
                                        <p:tgtEl>
                                          <p:spTgt spid="32"/>
                                        </p:tgtEl>
                                        <p:attrNameLst>
                                          <p:attrName>ppt_x</p:attrName>
                                        </p:attrNameLst>
                                      </p:cBhvr>
                                      <p:tavLst>
                                        <p:tav tm="0">
                                          <p:val>
                                            <p:strVal val="#ppt_x"/>
                                          </p:val>
                                        </p:tav>
                                        <p:tav tm="100000">
                                          <p:val>
                                            <p:strVal val="#ppt_x"/>
                                          </p:val>
                                        </p:tav>
                                      </p:tavLst>
                                    </p:anim>
                                    <p:anim calcmode="lin" valueType="num">
                                      <p:cBhvr>
                                        <p:cTn id="21" dur="25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8" fill="hold" nodeType="afterEffect">
                                  <p:stCondLst>
                                    <p:cond delay="25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250" fill="hold"/>
                                        <p:tgtEl>
                                          <p:spTgt spid="19"/>
                                        </p:tgtEl>
                                        <p:attrNameLst>
                                          <p:attrName>ppt_w</p:attrName>
                                        </p:attrNameLst>
                                      </p:cBhvr>
                                      <p:tavLst>
                                        <p:tav tm="0">
                                          <p:val>
                                            <p:fltVal val="0"/>
                                          </p:val>
                                        </p:tav>
                                        <p:tav tm="100000">
                                          <p:val>
                                            <p:strVal val="#ppt_w"/>
                                          </p:val>
                                        </p:tav>
                                      </p:tavLst>
                                    </p:anim>
                                    <p:anim calcmode="lin" valueType="num">
                                      <p:cBhvr>
                                        <p:cTn id="30" dur="250" fill="hold"/>
                                        <p:tgtEl>
                                          <p:spTgt spid="19"/>
                                        </p:tgtEl>
                                        <p:attrNameLst>
                                          <p:attrName>ppt_h</p:attrName>
                                        </p:attrNameLst>
                                      </p:cBhvr>
                                      <p:tavLst>
                                        <p:tav tm="0">
                                          <p:val>
                                            <p:fltVal val="0"/>
                                          </p:val>
                                        </p:tav>
                                        <p:tav tm="100000">
                                          <p:val>
                                            <p:strVal val="#ppt_h"/>
                                          </p:val>
                                        </p:tav>
                                      </p:tavLst>
                                    </p:anim>
                                    <p:animEffect transition="in" filter="fade">
                                      <p:cBhvr>
                                        <p:cTn id="31" dur="250"/>
                                        <p:tgtEl>
                                          <p:spTgt spid="19"/>
                                        </p:tgtEl>
                                      </p:cBhvr>
                                    </p:animEffect>
                                  </p:childTnLst>
                                </p:cTn>
                              </p:par>
                            </p:childTnLst>
                          </p:cTn>
                        </p:par>
                        <p:par>
                          <p:cTn id="32" fill="hold">
                            <p:stCondLst>
                              <p:cond delay="1750"/>
                            </p:stCondLst>
                            <p:childTnLst>
                              <p:par>
                                <p:cTn id="33" presetID="53" presetClass="entr" presetSubtype="16"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250" fill="hold"/>
                                        <p:tgtEl>
                                          <p:spTgt spid="45"/>
                                        </p:tgtEl>
                                        <p:attrNameLst>
                                          <p:attrName>ppt_w</p:attrName>
                                        </p:attrNameLst>
                                      </p:cBhvr>
                                      <p:tavLst>
                                        <p:tav tm="0">
                                          <p:val>
                                            <p:fltVal val="0"/>
                                          </p:val>
                                        </p:tav>
                                        <p:tav tm="100000">
                                          <p:val>
                                            <p:strVal val="#ppt_w"/>
                                          </p:val>
                                        </p:tav>
                                      </p:tavLst>
                                    </p:anim>
                                    <p:anim calcmode="lin" valueType="num">
                                      <p:cBhvr>
                                        <p:cTn id="36" dur="250" fill="hold"/>
                                        <p:tgtEl>
                                          <p:spTgt spid="45"/>
                                        </p:tgtEl>
                                        <p:attrNameLst>
                                          <p:attrName>ppt_h</p:attrName>
                                        </p:attrNameLst>
                                      </p:cBhvr>
                                      <p:tavLst>
                                        <p:tav tm="0">
                                          <p:val>
                                            <p:fltVal val="0"/>
                                          </p:val>
                                        </p:tav>
                                        <p:tav tm="100000">
                                          <p:val>
                                            <p:strVal val="#ppt_h"/>
                                          </p:val>
                                        </p:tav>
                                      </p:tavLst>
                                    </p:anim>
                                    <p:animEffect transition="in" filter="fade">
                                      <p:cBhvr>
                                        <p:cTn id="37" dur="250"/>
                                        <p:tgtEl>
                                          <p:spTgt spid="45"/>
                                        </p:tgtEl>
                                      </p:cBhvr>
                                    </p:animEffect>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50"/>
                                        <p:tgtEl>
                                          <p:spTgt spid="35"/>
                                        </p:tgtEl>
                                      </p:cBhvr>
                                    </p:animEffect>
                                    <p:anim calcmode="lin" valueType="num">
                                      <p:cBhvr>
                                        <p:cTn id="42" dur="250" fill="hold"/>
                                        <p:tgtEl>
                                          <p:spTgt spid="35"/>
                                        </p:tgtEl>
                                        <p:attrNameLst>
                                          <p:attrName>ppt_x</p:attrName>
                                        </p:attrNameLst>
                                      </p:cBhvr>
                                      <p:tavLst>
                                        <p:tav tm="0">
                                          <p:val>
                                            <p:strVal val="#ppt_x"/>
                                          </p:val>
                                        </p:tav>
                                        <p:tav tm="100000">
                                          <p:val>
                                            <p:strVal val="#ppt_x"/>
                                          </p:val>
                                        </p:tav>
                                      </p:tavLst>
                                    </p:anim>
                                    <p:anim calcmode="lin" valueType="num">
                                      <p:cBhvr>
                                        <p:cTn id="43" dur="250" fill="hold"/>
                                        <p:tgtEl>
                                          <p:spTgt spid="35"/>
                                        </p:tgtEl>
                                        <p:attrNameLst>
                                          <p:attrName>ppt_y</p:attrName>
                                        </p:attrNameLst>
                                      </p:cBhvr>
                                      <p:tavLst>
                                        <p:tav tm="0">
                                          <p:val>
                                            <p:strVal val="#ppt_y+.1"/>
                                          </p:val>
                                        </p:tav>
                                        <p:tav tm="100000">
                                          <p:val>
                                            <p:strVal val="#ppt_y"/>
                                          </p:val>
                                        </p:tav>
                                      </p:tavLst>
                                    </p:anim>
                                  </p:childTnLst>
                                </p:cTn>
                              </p:par>
                            </p:childTnLst>
                          </p:cTn>
                        </p:par>
                        <p:par>
                          <p:cTn id="44" fill="hold">
                            <p:stCondLst>
                              <p:cond delay="2250"/>
                            </p:stCondLst>
                            <p:childTnLst>
                              <p:par>
                                <p:cTn id="45" presetID="22" presetClass="entr" presetSubtype="8" fill="hold" nodeType="afterEffect">
                                  <p:stCondLst>
                                    <p:cond delay="25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3000"/>
                            </p:stCondLst>
                            <p:childTnLst>
                              <p:par>
                                <p:cTn id="49" presetID="53" presetClass="entr" presetSubtype="16"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250" fill="hold"/>
                                        <p:tgtEl>
                                          <p:spTgt spid="26"/>
                                        </p:tgtEl>
                                        <p:attrNameLst>
                                          <p:attrName>ppt_w</p:attrName>
                                        </p:attrNameLst>
                                      </p:cBhvr>
                                      <p:tavLst>
                                        <p:tav tm="0">
                                          <p:val>
                                            <p:fltVal val="0"/>
                                          </p:val>
                                        </p:tav>
                                        <p:tav tm="100000">
                                          <p:val>
                                            <p:strVal val="#ppt_w"/>
                                          </p:val>
                                        </p:tav>
                                      </p:tavLst>
                                    </p:anim>
                                    <p:anim calcmode="lin" valueType="num">
                                      <p:cBhvr>
                                        <p:cTn id="52" dur="250" fill="hold"/>
                                        <p:tgtEl>
                                          <p:spTgt spid="26"/>
                                        </p:tgtEl>
                                        <p:attrNameLst>
                                          <p:attrName>ppt_h</p:attrName>
                                        </p:attrNameLst>
                                      </p:cBhvr>
                                      <p:tavLst>
                                        <p:tav tm="0">
                                          <p:val>
                                            <p:fltVal val="0"/>
                                          </p:val>
                                        </p:tav>
                                        <p:tav tm="100000">
                                          <p:val>
                                            <p:strVal val="#ppt_h"/>
                                          </p:val>
                                        </p:tav>
                                      </p:tavLst>
                                    </p:anim>
                                    <p:animEffect transition="in" filter="fade">
                                      <p:cBhvr>
                                        <p:cTn id="53" dur="250"/>
                                        <p:tgtEl>
                                          <p:spTgt spid="26"/>
                                        </p:tgtEl>
                                      </p:cBhvr>
                                    </p:animEffect>
                                  </p:childTnLst>
                                </p:cTn>
                              </p:par>
                            </p:childTnLst>
                          </p:cTn>
                        </p:par>
                        <p:par>
                          <p:cTn id="54" fill="hold">
                            <p:stCondLst>
                              <p:cond delay="3250"/>
                            </p:stCondLst>
                            <p:childTnLst>
                              <p:par>
                                <p:cTn id="55" presetID="42" presetClass="entr" presetSubtype="0" fill="hold"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250"/>
                                        <p:tgtEl>
                                          <p:spTgt spid="38"/>
                                        </p:tgtEl>
                                      </p:cBhvr>
                                    </p:animEffect>
                                    <p:anim calcmode="lin" valueType="num">
                                      <p:cBhvr>
                                        <p:cTn id="58" dur="250" fill="hold"/>
                                        <p:tgtEl>
                                          <p:spTgt spid="38"/>
                                        </p:tgtEl>
                                        <p:attrNameLst>
                                          <p:attrName>ppt_x</p:attrName>
                                        </p:attrNameLst>
                                      </p:cBhvr>
                                      <p:tavLst>
                                        <p:tav tm="0">
                                          <p:val>
                                            <p:strVal val="#ppt_x"/>
                                          </p:val>
                                        </p:tav>
                                        <p:tav tm="100000">
                                          <p:val>
                                            <p:strVal val="#ppt_x"/>
                                          </p:val>
                                        </p:tav>
                                      </p:tavLst>
                                    </p:anim>
                                    <p:anim calcmode="lin" valueType="num">
                                      <p:cBhvr>
                                        <p:cTn id="59" dur="250" fill="hold"/>
                                        <p:tgtEl>
                                          <p:spTgt spid="38"/>
                                        </p:tgtEl>
                                        <p:attrNameLst>
                                          <p:attrName>ppt_y</p:attrName>
                                        </p:attrNameLst>
                                      </p:cBhvr>
                                      <p:tavLst>
                                        <p:tav tm="0">
                                          <p:val>
                                            <p:strVal val="#ppt_y+.1"/>
                                          </p:val>
                                        </p:tav>
                                        <p:tav tm="100000">
                                          <p:val>
                                            <p:strVal val="#ppt_y"/>
                                          </p:val>
                                        </p:tav>
                                      </p:tavLst>
                                    </p:anim>
                                  </p:childTnLst>
                                </p:cTn>
                              </p:par>
                            </p:childTnLst>
                          </p:cTn>
                        </p:par>
                        <p:par>
                          <p:cTn id="60" fill="hold">
                            <p:stCondLst>
                              <p:cond delay="3500"/>
                            </p:stCondLst>
                            <p:childTnLst>
                              <p:par>
                                <p:cTn id="61" presetID="53" presetClass="entr" presetSubtype="16"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250" fill="hold"/>
                                        <p:tgtEl>
                                          <p:spTgt spid="49"/>
                                        </p:tgtEl>
                                        <p:attrNameLst>
                                          <p:attrName>ppt_w</p:attrName>
                                        </p:attrNameLst>
                                      </p:cBhvr>
                                      <p:tavLst>
                                        <p:tav tm="0">
                                          <p:val>
                                            <p:fltVal val="0"/>
                                          </p:val>
                                        </p:tav>
                                        <p:tav tm="100000">
                                          <p:val>
                                            <p:strVal val="#ppt_w"/>
                                          </p:val>
                                        </p:tav>
                                      </p:tavLst>
                                    </p:anim>
                                    <p:anim calcmode="lin" valueType="num">
                                      <p:cBhvr>
                                        <p:cTn id="64" dur="250" fill="hold"/>
                                        <p:tgtEl>
                                          <p:spTgt spid="49"/>
                                        </p:tgtEl>
                                        <p:attrNameLst>
                                          <p:attrName>ppt_h</p:attrName>
                                        </p:attrNameLst>
                                      </p:cBhvr>
                                      <p:tavLst>
                                        <p:tav tm="0">
                                          <p:val>
                                            <p:fltVal val="0"/>
                                          </p:val>
                                        </p:tav>
                                        <p:tav tm="100000">
                                          <p:val>
                                            <p:strVal val="#ppt_h"/>
                                          </p:val>
                                        </p:tav>
                                      </p:tavLst>
                                    </p:anim>
                                    <p:animEffect transition="in" filter="fade">
                                      <p:cBhvr>
                                        <p:cTn id="65" dur="250"/>
                                        <p:tgtEl>
                                          <p:spTgt spid="49"/>
                                        </p:tgtEl>
                                      </p:cBhvr>
                                    </p:animEffect>
                                  </p:childTnLst>
                                </p:cTn>
                              </p:par>
                            </p:childTnLst>
                          </p:cTn>
                        </p:par>
                        <p:par>
                          <p:cTn id="66" fill="hold">
                            <p:stCondLst>
                              <p:cond delay="3750"/>
                            </p:stCondLst>
                            <p:childTnLst>
                              <p:par>
                                <p:cTn id="67" presetID="22" presetClass="entr" presetSubtype="8" fill="hold" nodeType="afterEffect">
                                  <p:stCondLst>
                                    <p:cond delay="250"/>
                                  </p:stCondLst>
                                  <p:childTnLst>
                                    <p:set>
                                      <p:cBhvr>
                                        <p:cTn id="68" dur="1" fill="hold">
                                          <p:stCondLst>
                                            <p:cond delay="0"/>
                                          </p:stCondLst>
                                        </p:cTn>
                                        <p:tgtEl>
                                          <p:spTgt spid="98"/>
                                        </p:tgtEl>
                                        <p:attrNameLst>
                                          <p:attrName>style.visibility</p:attrName>
                                        </p:attrNameLst>
                                      </p:cBhvr>
                                      <p:to>
                                        <p:strVal val="visible"/>
                                      </p:to>
                                    </p:set>
                                    <p:animEffect transition="in" filter="wipe(left)">
                                      <p:cBhvr>
                                        <p:cTn id="69" dur="500"/>
                                        <p:tgtEl>
                                          <p:spTgt spid="98"/>
                                        </p:tgtEl>
                                      </p:cBhvr>
                                    </p:animEffect>
                                  </p:childTnLst>
                                </p:cTn>
                              </p:par>
                            </p:childTnLst>
                          </p:cTn>
                        </p:par>
                        <p:par>
                          <p:cTn id="70" fill="hold">
                            <p:stCondLst>
                              <p:cond delay="4500"/>
                            </p:stCondLst>
                            <p:childTnLst>
                              <p:par>
                                <p:cTn id="71" presetID="53" presetClass="entr" presetSubtype="16" fill="hold" nodeType="afterEffect">
                                  <p:stCondLst>
                                    <p:cond delay="0"/>
                                  </p:stCondLst>
                                  <p:childTnLst>
                                    <p:set>
                                      <p:cBhvr>
                                        <p:cTn id="72" dur="1" fill="hold">
                                          <p:stCondLst>
                                            <p:cond delay="0"/>
                                          </p:stCondLst>
                                        </p:cTn>
                                        <p:tgtEl>
                                          <p:spTgt spid="99"/>
                                        </p:tgtEl>
                                        <p:attrNameLst>
                                          <p:attrName>style.visibility</p:attrName>
                                        </p:attrNameLst>
                                      </p:cBhvr>
                                      <p:to>
                                        <p:strVal val="visible"/>
                                      </p:to>
                                    </p:set>
                                    <p:anim calcmode="lin" valueType="num">
                                      <p:cBhvr>
                                        <p:cTn id="73" dur="250" fill="hold"/>
                                        <p:tgtEl>
                                          <p:spTgt spid="99"/>
                                        </p:tgtEl>
                                        <p:attrNameLst>
                                          <p:attrName>ppt_w</p:attrName>
                                        </p:attrNameLst>
                                      </p:cBhvr>
                                      <p:tavLst>
                                        <p:tav tm="0">
                                          <p:val>
                                            <p:fltVal val="0"/>
                                          </p:val>
                                        </p:tav>
                                        <p:tav tm="100000">
                                          <p:val>
                                            <p:strVal val="#ppt_w"/>
                                          </p:val>
                                        </p:tav>
                                      </p:tavLst>
                                    </p:anim>
                                    <p:anim calcmode="lin" valueType="num">
                                      <p:cBhvr>
                                        <p:cTn id="74" dur="250" fill="hold"/>
                                        <p:tgtEl>
                                          <p:spTgt spid="99"/>
                                        </p:tgtEl>
                                        <p:attrNameLst>
                                          <p:attrName>ppt_h</p:attrName>
                                        </p:attrNameLst>
                                      </p:cBhvr>
                                      <p:tavLst>
                                        <p:tav tm="0">
                                          <p:val>
                                            <p:fltVal val="0"/>
                                          </p:val>
                                        </p:tav>
                                        <p:tav tm="100000">
                                          <p:val>
                                            <p:strVal val="#ppt_h"/>
                                          </p:val>
                                        </p:tav>
                                      </p:tavLst>
                                    </p:anim>
                                    <p:animEffect transition="in" filter="fade">
                                      <p:cBhvr>
                                        <p:cTn id="75" dur="250"/>
                                        <p:tgtEl>
                                          <p:spTgt spid="99"/>
                                        </p:tgtEl>
                                      </p:cBhvr>
                                    </p:animEffect>
                                  </p:childTnLst>
                                </p:cTn>
                              </p:par>
                            </p:childTnLst>
                          </p:cTn>
                        </p:par>
                        <p:par>
                          <p:cTn id="76" fill="hold">
                            <p:stCondLst>
                              <p:cond delay="4750"/>
                            </p:stCondLst>
                            <p:childTnLst>
                              <p:par>
                                <p:cTn id="77" presetID="42" presetClass="entr" presetSubtype="0" fill="hold" nodeType="afterEffect">
                                  <p:stCondLst>
                                    <p:cond delay="0"/>
                                  </p:stCondLst>
                                  <p:childTnLst>
                                    <p:set>
                                      <p:cBhvr>
                                        <p:cTn id="78" dur="1" fill="hold">
                                          <p:stCondLst>
                                            <p:cond delay="0"/>
                                          </p:stCondLst>
                                        </p:cTn>
                                        <p:tgtEl>
                                          <p:spTgt spid="102"/>
                                        </p:tgtEl>
                                        <p:attrNameLst>
                                          <p:attrName>style.visibility</p:attrName>
                                        </p:attrNameLst>
                                      </p:cBhvr>
                                      <p:to>
                                        <p:strVal val="visible"/>
                                      </p:to>
                                    </p:set>
                                    <p:animEffect transition="in" filter="fade">
                                      <p:cBhvr>
                                        <p:cTn id="79" dur="250"/>
                                        <p:tgtEl>
                                          <p:spTgt spid="102"/>
                                        </p:tgtEl>
                                      </p:cBhvr>
                                    </p:animEffect>
                                    <p:anim calcmode="lin" valueType="num">
                                      <p:cBhvr>
                                        <p:cTn id="80" dur="250" fill="hold"/>
                                        <p:tgtEl>
                                          <p:spTgt spid="102"/>
                                        </p:tgtEl>
                                        <p:attrNameLst>
                                          <p:attrName>ppt_x</p:attrName>
                                        </p:attrNameLst>
                                      </p:cBhvr>
                                      <p:tavLst>
                                        <p:tav tm="0">
                                          <p:val>
                                            <p:strVal val="#ppt_x"/>
                                          </p:val>
                                        </p:tav>
                                        <p:tav tm="100000">
                                          <p:val>
                                            <p:strVal val="#ppt_x"/>
                                          </p:val>
                                        </p:tav>
                                      </p:tavLst>
                                    </p:anim>
                                    <p:anim calcmode="lin" valueType="num">
                                      <p:cBhvr>
                                        <p:cTn id="81" dur="250" fill="hold"/>
                                        <p:tgtEl>
                                          <p:spTgt spid="102"/>
                                        </p:tgtEl>
                                        <p:attrNameLst>
                                          <p:attrName>ppt_y</p:attrName>
                                        </p:attrNameLst>
                                      </p:cBhvr>
                                      <p:tavLst>
                                        <p:tav tm="0">
                                          <p:val>
                                            <p:strVal val="#ppt_y+.1"/>
                                          </p:val>
                                        </p:tav>
                                        <p:tav tm="100000">
                                          <p:val>
                                            <p:strVal val="#ppt_y"/>
                                          </p:val>
                                        </p:tav>
                                      </p:tavLst>
                                    </p:anim>
                                  </p:childTnLst>
                                </p:cTn>
                              </p:par>
                            </p:childTnLst>
                          </p:cTn>
                        </p:par>
                        <p:par>
                          <p:cTn id="82" fill="hold">
                            <p:stCondLst>
                              <p:cond delay="5000"/>
                            </p:stCondLst>
                            <p:childTnLst>
                              <p:par>
                                <p:cTn id="83" presetID="53" presetClass="entr" presetSubtype="16" fill="hold" nodeType="afterEffect">
                                  <p:stCondLst>
                                    <p:cond delay="0"/>
                                  </p:stCondLst>
                                  <p:childTnLst>
                                    <p:set>
                                      <p:cBhvr>
                                        <p:cTn id="84" dur="1" fill="hold">
                                          <p:stCondLst>
                                            <p:cond delay="0"/>
                                          </p:stCondLst>
                                        </p:cTn>
                                        <p:tgtEl>
                                          <p:spTgt spid="105"/>
                                        </p:tgtEl>
                                        <p:attrNameLst>
                                          <p:attrName>style.visibility</p:attrName>
                                        </p:attrNameLst>
                                      </p:cBhvr>
                                      <p:to>
                                        <p:strVal val="visible"/>
                                      </p:to>
                                    </p:set>
                                    <p:anim calcmode="lin" valueType="num">
                                      <p:cBhvr>
                                        <p:cTn id="85" dur="250" fill="hold"/>
                                        <p:tgtEl>
                                          <p:spTgt spid="105"/>
                                        </p:tgtEl>
                                        <p:attrNameLst>
                                          <p:attrName>ppt_w</p:attrName>
                                        </p:attrNameLst>
                                      </p:cBhvr>
                                      <p:tavLst>
                                        <p:tav tm="0">
                                          <p:val>
                                            <p:fltVal val="0"/>
                                          </p:val>
                                        </p:tav>
                                        <p:tav tm="100000">
                                          <p:val>
                                            <p:strVal val="#ppt_w"/>
                                          </p:val>
                                        </p:tav>
                                      </p:tavLst>
                                    </p:anim>
                                    <p:anim calcmode="lin" valueType="num">
                                      <p:cBhvr>
                                        <p:cTn id="86" dur="250" fill="hold"/>
                                        <p:tgtEl>
                                          <p:spTgt spid="105"/>
                                        </p:tgtEl>
                                        <p:attrNameLst>
                                          <p:attrName>ppt_h</p:attrName>
                                        </p:attrNameLst>
                                      </p:cBhvr>
                                      <p:tavLst>
                                        <p:tav tm="0">
                                          <p:val>
                                            <p:fltVal val="0"/>
                                          </p:val>
                                        </p:tav>
                                        <p:tav tm="100000">
                                          <p:val>
                                            <p:strVal val="#ppt_h"/>
                                          </p:val>
                                        </p:tav>
                                      </p:tavLst>
                                    </p:anim>
                                    <p:animEffect transition="in" filter="fade">
                                      <p:cBhvr>
                                        <p:cTn id="87" dur="250"/>
                                        <p:tgtEl>
                                          <p:spTgt spid="105"/>
                                        </p:tgtEl>
                                      </p:cBhvr>
                                    </p:animEffect>
                                  </p:childTnLst>
                                </p:cTn>
                              </p:par>
                            </p:childTnLst>
                          </p:cTn>
                        </p:par>
                        <p:par>
                          <p:cTn id="88" fill="hold">
                            <p:stCondLst>
                              <p:cond delay="5250"/>
                            </p:stCondLst>
                            <p:childTnLst>
                              <p:par>
                                <p:cTn id="89" presetID="22" presetClass="entr" presetSubtype="8" fill="hold" nodeType="after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wipe(left)">
                                      <p:cBhvr>
                                        <p:cTn id="91" dur="500"/>
                                        <p:tgtEl>
                                          <p:spTgt spid="109"/>
                                        </p:tgtEl>
                                      </p:cBhvr>
                                    </p:animEffect>
                                  </p:childTnLst>
                                </p:cTn>
                              </p:par>
                              <p:par>
                                <p:cTn id="92" presetID="47" presetClass="entr" presetSubtype="0" fill="hold" grpId="0" nodeType="with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anim calcmode="lin" valueType="num">
                                      <p:cBhvr>
                                        <p:cTn id="95" dur="500" fill="hold"/>
                                        <p:tgtEl>
                                          <p:spTgt spid="110"/>
                                        </p:tgtEl>
                                        <p:attrNameLst>
                                          <p:attrName>ppt_x</p:attrName>
                                        </p:attrNameLst>
                                      </p:cBhvr>
                                      <p:tavLst>
                                        <p:tav tm="0">
                                          <p:val>
                                            <p:strVal val="#ppt_x"/>
                                          </p:val>
                                        </p:tav>
                                        <p:tav tm="100000">
                                          <p:val>
                                            <p:strVal val="#ppt_x"/>
                                          </p:val>
                                        </p:tav>
                                      </p:tavLst>
                                    </p:anim>
                                    <p:anim calcmode="lin" valueType="num">
                                      <p:cBhvr>
                                        <p:cTn id="96" dur="5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theme/theme1.xml><?xml version="1.0" encoding="utf-8"?>
<a:theme xmlns:a="http://schemas.openxmlformats.org/drawingml/2006/main" name="Cover Pages">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050DF896-CB8D-4DD0-A407-EB3688BF0457}"/>
    </a:ext>
  </a:extLst>
</a:theme>
</file>

<file path=ppt/theme/theme10.xml><?xml version="1.0" encoding="utf-8"?>
<a:theme xmlns:a="http://schemas.openxmlformats.org/drawingml/2006/main" name="1_Cover Pages">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P Response Powerpoint Template  -  Read-Only" id="{52A080ED-59BD-4CEB-BA1D-0319A93F2A47}" vid="{3094C5BC-B84A-4C56-B6F8-B36FE8A8D02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act Page">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746EDD37-72A8-4AA0-A8E6-622C1FA705DD}"/>
    </a:ext>
  </a:extLst>
</a:theme>
</file>

<file path=ppt/theme/theme3.xml><?xml version="1.0" encoding="utf-8"?>
<a:theme xmlns:a="http://schemas.openxmlformats.org/drawingml/2006/main" name="Section Title_Navy">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3ADA7CE3-1F9A-47C0-994C-A636C45E733C}"/>
    </a:ext>
  </a:extLst>
</a:theme>
</file>

<file path=ppt/theme/theme4.xml><?xml version="1.0" encoding="utf-8"?>
<a:theme xmlns:a="http://schemas.openxmlformats.org/drawingml/2006/main" name="Section Title_Grey">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275357E1-1F54-4759-8B2C-D26E3185CC20}"/>
    </a:ext>
  </a:extLst>
</a:theme>
</file>

<file path=ppt/theme/theme5.xml><?xml version="1.0" encoding="utf-8"?>
<a:theme xmlns:a="http://schemas.openxmlformats.org/drawingml/2006/main" name="Main Body Slides - Navy">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0AAA3E3E-4E04-40C9-945B-14B356A0BB52}"/>
    </a:ext>
  </a:extLst>
</a:theme>
</file>

<file path=ppt/theme/theme6.xml><?xml version="1.0" encoding="utf-8"?>
<a:theme xmlns:a="http://schemas.openxmlformats.org/drawingml/2006/main" name="Main Body Slides - Grey">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302407E2-EBC7-4B66-B7AB-2A34817B3444}"/>
    </a:ext>
  </a:extLst>
</a:theme>
</file>

<file path=ppt/theme/theme7.xml><?xml version="1.0" encoding="utf-8"?>
<a:theme xmlns:a="http://schemas.openxmlformats.org/drawingml/2006/main" name="Contents Pages_Grey">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7127B618-BA6D-45B5-AD01-99EC3E6A912C}"/>
    </a:ext>
  </a:extLst>
</a:theme>
</file>

<file path=ppt/theme/theme8.xml><?xml version="1.0" encoding="utf-8"?>
<a:theme xmlns:a="http://schemas.openxmlformats.org/drawingml/2006/main" name="Contents Pages_Navy">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BADA76-8BDB-4346-8A4B-0D9562FAA331}" vid="{86567EE4-3E90-46CE-9E1B-B17AE58DD021}"/>
    </a:ext>
  </a:extLst>
</a:theme>
</file>

<file path=ppt/theme/theme9.xml><?xml version="1.0" encoding="utf-8"?>
<a:theme xmlns:a="http://schemas.openxmlformats.org/drawingml/2006/main" name="1_Main Body Slides - Grey">
  <a:themeElements>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fontScheme name="RED Rebrand Fonts">
      <a:majorFont>
        <a:latin typeface="League Spartan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 Screen Presentation Template  -  Read-Only" id="{BF2E1C4F-CD16-4B3A-A781-EBC3C2D0C1AF}" vid="{CFEEB9B6-B6B9-473B-864D-A355D38BC3EC}"/>
    </a:ext>
  </a:extLst>
</a:theme>
</file>

<file path=ppt/theme/themeOverride1.xml><?xml version="1.0" encoding="utf-8"?>
<a:themeOverride xmlns:a="http://schemas.openxmlformats.org/drawingml/2006/main">
  <a:clrScheme name="RED Rebrand">
    <a:dk1>
      <a:srgbClr val="003057"/>
    </a:dk1>
    <a:lt1>
      <a:srgbClr val="EBECF0"/>
    </a:lt1>
    <a:dk2>
      <a:srgbClr val="003057"/>
    </a:dk2>
    <a:lt2>
      <a:srgbClr val="EBECF0"/>
    </a:lt2>
    <a:accent1>
      <a:srgbClr val="55EBB9"/>
    </a:accent1>
    <a:accent2>
      <a:srgbClr val="35A4F7"/>
    </a:accent2>
    <a:accent3>
      <a:srgbClr val="A20067"/>
    </a:accent3>
    <a:accent4>
      <a:srgbClr val="45BFAC"/>
    </a:accent4>
    <a:accent5>
      <a:srgbClr val="2F5F98"/>
    </a:accent5>
    <a:accent6>
      <a:srgbClr val="00305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b1b820adfd3e4a078472514c1a5cb5ff xmlns="87037488-ec5d-4aba-84c2-9b1d22638e8e">
      <Terms xmlns="http://schemas.microsoft.com/office/infopath/2007/PartnerControls"/>
    </b1b820adfd3e4a078472514c1a5cb5ff>
    <TaxCatchAll xmlns="87037488-ec5d-4aba-84c2-9b1d22638e8e" xsi:nil="true"/>
    <SharedWithUsers xmlns="72bcc5f1-33b4-4327-9fdc-9062767fdc76">
      <UserInfo>
        <DisplayName>HOWELL Darryll (RED - SG)</DisplayName>
        <AccountId>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3bf472f7-a010-4b5a-bb99-a26ed4c99680"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8025CF29C80D5740896D6249296DA4E3" ma:contentTypeVersion="8" ma:contentTypeDescription="Create a new document." ma:contentTypeScope="" ma:versionID="0d9e7c9a0a9b53cac903bb3997542b1d">
  <xsd:schema xmlns:xsd="http://www.w3.org/2001/XMLSchema" xmlns:xs="http://www.w3.org/2001/XMLSchema" xmlns:p="http://schemas.microsoft.com/office/2006/metadata/properties" xmlns:ns2="87037488-ec5d-4aba-84c2-9b1d22638e8e" xmlns:ns3="09beccb4-feea-437a-ae3a-e94b6a0b9528" xmlns:ns4="72bcc5f1-33b4-4327-9fdc-9062767fdc76" targetNamespace="http://schemas.microsoft.com/office/2006/metadata/properties" ma:root="true" ma:fieldsID="3ffa310a19b521a48c23617499ac58bf" ns2:_="" ns3:_="" ns4:_="">
    <xsd:import namespace="87037488-ec5d-4aba-84c2-9b1d22638e8e"/>
    <xsd:import namespace="09beccb4-feea-437a-ae3a-e94b6a0b9528"/>
    <xsd:import namespace="72bcc5f1-33b4-4327-9fdc-9062767fdc76"/>
    <xsd:element name="properties">
      <xsd:complexType>
        <xsd:sequence>
          <xsd:element name="documentManagement">
            <xsd:complexType>
              <xsd:all>
                <xsd:element ref="ns2:b1b820adfd3e4a078472514c1a5cb5ff" minOccurs="0"/>
                <xsd:element ref="ns2:TaxCatchAll" minOccurs="0"/>
                <xsd:element ref="ns2:TaxCatchAllLabel" minOccurs="0"/>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037488-ec5d-4aba-84c2-9b1d22638e8e" elementFormDefault="qualified">
    <xsd:import namespace="http://schemas.microsoft.com/office/2006/documentManagement/types"/>
    <xsd:import namespace="http://schemas.microsoft.com/office/infopath/2007/PartnerControls"/>
    <xsd:element name="b1b820adfd3e4a078472514c1a5cb5ff" ma:index="8" nillable="true" ma:taxonomy="true" ma:internalName="b1b820adfd3e4a078472514c1a5cb5ff" ma:taxonomyFieldName="Security_x0020_Classification" ma:displayName="Security Classification" ma:default="" ma:fieldId="{b1b820ad-fd3e-4a07-8472-514c1a5cb5ff}" ma:sspId="3bf472f7-a010-4b5a-bb99-a26ed4c99680" ma:termSetId="0c0ba91f-ee81-4a79-83f6-c19eebf2f16f"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e1bb7641-ca44-4db2-9805-9665006bfc73}" ma:internalName="TaxCatchAll" ma:showField="CatchAllData" ma:web="72bcc5f1-33b4-4327-9fdc-9062767fdc7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1bb7641-ca44-4db2-9805-9665006bfc73}" ma:internalName="TaxCatchAllLabel" ma:readOnly="true" ma:showField="CatchAllDataLabel" ma:web="72bcc5f1-33b4-4327-9fdc-9062767fdc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9beccb4-feea-437a-ae3a-e94b6a0b9528"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bcc5f1-33b4-4327-9fdc-9062767fdc7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3358E3-BEE2-46BA-8182-BD1A6F046EE6}">
  <ds:schemaRefs>
    <ds:schemaRef ds:uri="http://schemas.openxmlformats.org/package/2006/metadata/core-properties"/>
    <ds:schemaRef ds:uri="http://www.w3.org/XML/1998/namespace"/>
    <ds:schemaRef ds:uri="09beccb4-feea-437a-ae3a-e94b6a0b9528"/>
    <ds:schemaRef ds:uri="http://purl.org/dc/dcmitype/"/>
    <ds:schemaRef ds:uri="87037488-ec5d-4aba-84c2-9b1d22638e8e"/>
    <ds:schemaRef ds:uri="http://schemas.microsoft.com/office/2006/documentManagement/types"/>
    <ds:schemaRef ds:uri="http://purl.org/dc/elements/1.1/"/>
    <ds:schemaRef ds:uri="http://purl.org/dc/terms/"/>
    <ds:schemaRef ds:uri="http://schemas.microsoft.com/office/infopath/2007/PartnerControls"/>
    <ds:schemaRef ds:uri="72bcc5f1-33b4-4327-9fdc-9062767fdc76"/>
    <ds:schemaRef ds:uri="http://schemas.microsoft.com/office/2006/metadata/properties"/>
  </ds:schemaRefs>
</ds:datastoreItem>
</file>

<file path=customXml/itemProps2.xml><?xml version="1.0" encoding="utf-8"?>
<ds:datastoreItem xmlns:ds="http://schemas.openxmlformats.org/officeDocument/2006/customXml" ds:itemID="{55B06419-523F-45FC-9630-EB08241F67BA}">
  <ds:schemaRefs>
    <ds:schemaRef ds:uri="http://schemas.microsoft.com/sharepoint/v3/contenttype/forms"/>
  </ds:schemaRefs>
</ds:datastoreItem>
</file>

<file path=customXml/itemProps3.xml><?xml version="1.0" encoding="utf-8"?>
<ds:datastoreItem xmlns:ds="http://schemas.openxmlformats.org/officeDocument/2006/customXml" ds:itemID="{E2993415-D06A-42C0-8F37-ACCC18DA071B}">
  <ds:schemaRefs>
    <ds:schemaRef ds:uri="Microsoft.SharePoint.Taxonomy.ContentTypeSync"/>
  </ds:schemaRefs>
</ds:datastoreItem>
</file>

<file path=customXml/itemProps4.xml><?xml version="1.0" encoding="utf-8"?>
<ds:datastoreItem xmlns:ds="http://schemas.openxmlformats.org/officeDocument/2006/customXml" ds:itemID="{F54F45EB-D37A-47E8-98C8-D765C3089699}">
  <ds:schemaRefs>
    <ds:schemaRef ds:uri="09beccb4-feea-437a-ae3a-e94b6a0b9528"/>
    <ds:schemaRef ds:uri="72bcc5f1-33b4-4327-9fdc-9062767fdc76"/>
    <ds:schemaRef ds:uri="87037488-ec5d-4aba-84c2-9b1d22638e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135c4ba-2280-41f8-be7d-6f21d368baa3}" enabled="1" method="Standard" siteId="{24139d14-c62c-4c47-8bdd-ce71ea1d50cf}" removed="0"/>
</clbl:labelList>
</file>

<file path=docProps/app.xml><?xml version="1.0" encoding="utf-8"?>
<Properties xmlns="http://schemas.openxmlformats.org/officeDocument/2006/extended-properties" xmlns:vt="http://schemas.openxmlformats.org/officeDocument/2006/docPropsVTypes">
  <Template>On Screen Presentation Template 2024</Template>
  <TotalTime>0</TotalTime>
  <Words>2318</Words>
  <Application>Microsoft Office PowerPoint</Application>
  <PresentationFormat>Widescreen</PresentationFormat>
  <Paragraphs>379</Paragraphs>
  <Slides>28</Slides>
  <Notes>17</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28</vt:i4>
      </vt:variant>
    </vt:vector>
  </HeadingPairs>
  <TitlesOfParts>
    <vt:vector size="44" baseType="lpstr">
      <vt:lpstr>Arial</vt:lpstr>
      <vt:lpstr>Calibri</vt:lpstr>
      <vt:lpstr>Gill Sans</vt:lpstr>
      <vt:lpstr>League Spartan</vt:lpstr>
      <vt:lpstr>Montserrat</vt:lpstr>
      <vt:lpstr>Tw Cen MT</vt:lpstr>
      <vt:lpstr>Cover Pages</vt:lpstr>
      <vt:lpstr>Contact Page</vt:lpstr>
      <vt:lpstr>Section Title_Navy</vt:lpstr>
      <vt:lpstr>Section Title_Grey</vt:lpstr>
      <vt:lpstr>Main Body Slides - Navy</vt:lpstr>
      <vt:lpstr>Main Body Slides - Grey</vt:lpstr>
      <vt:lpstr>Contents Pages_Grey</vt:lpstr>
      <vt:lpstr>Contents Pages_Navy</vt:lpstr>
      <vt:lpstr>1_Main Body Slides - Grey</vt:lpstr>
      <vt:lpstr>1_Cover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NOCK Alex (RED - UK)</dc:creator>
  <cp:lastModifiedBy>MACDOUGALL Iain (RED)</cp:lastModifiedBy>
  <cp:revision>3</cp:revision>
  <dcterms:created xsi:type="dcterms:W3CDTF">2024-04-04T12:16:10Z</dcterms:created>
  <dcterms:modified xsi:type="dcterms:W3CDTF">2025-03-10T12:05:23Z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0x0101008025CF29C80D5740896D6249296DA4E3</vt:lpwstr>
  </property>
  <property fmtid="{D5CDD505-2E9C-101B-9397-08002B2CF9AE}" pid="3" name="Security Classification">
    <vt:lpwstr/>
  </property>
  <property fmtid="{D5CDD505-2E9C-101B-9397-08002B2CF9AE}" pid="4" name="MediaServiceImageTags">
    <vt:lpwstr/>
  </property>
</Properties>
</file>