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5"/>
    <p:sldMasterId id="2147483773" r:id="rId6"/>
    <p:sldMasterId id="2147483699" r:id="rId7"/>
    <p:sldMasterId id="2147483771" r:id="rId8"/>
    <p:sldMasterId id="2147483700" r:id="rId9"/>
    <p:sldMasterId id="2147483789" r:id="rId10"/>
    <p:sldMasterId id="2147483752" r:id="rId11"/>
    <p:sldMasterId id="2147483778" r:id="rId12"/>
  </p:sldMasterIdLst>
  <p:notesMasterIdLst>
    <p:notesMasterId r:id="rId29"/>
  </p:notesMasterIdLst>
  <p:handoutMasterIdLst>
    <p:handoutMasterId r:id="rId30"/>
  </p:handoutMasterIdLst>
  <p:sldIdLst>
    <p:sldId id="330" r:id="rId13"/>
    <p:sldId id="366" r:id="rId14"/>
    <p:sldId id="387" r:id="rId15"/>
    <p:sldId id="388" r:id="rId16"/>
    <p:sldId id="389" r:id="rId17"/>
    <p:sldId id="415" r:id="rId18"/>
    <p:sldId id="416" r:id="rId19"/>
    <p:sldId id="417" r:id="rId20"/>
    <p:sldId id="418" r:id="rId21"/>
    <p:sldId id="390" r:id="rId22"/>
    <p:sldId id="391" r:id="rId23"/>
    <p:sldId id="392" r:id="rId24"/>
    <p:sldId id="401" r:id="rId25"/>
    <p:sldId id="402" r:id="rId26"/>
    <p:sldId id="419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B3A33842-59B2-40BB-B507-629E6310C39E}">
          <p14:sldIdLst/>
        </p14:section>
        <p14:section name="Front Cover" id="{46AAE503-E695-42DD-A285-7ED44EDAB9BD}">
          <p14:sldIdLst>
            <p14:sldId id="330"/>
          </p14:sldIdLst>
        </p14:section>
        <p14:section name="Contents Pages" id="{4A56D7BB-8AA5-D04B-A427-25524430CAC7}">
          <p14:sldIdLst>
            <p14:sldId id="366"/>
          </p14:sldIdLst>
        </p14:section>
        <p14:section name="Title Slides" id="{B52DF946-CC74-5640-9B24-752AE6DEE134}">
          <p14:sldIdLst/>
        </p14:section>
        <p14:section name="Grey Blank Slides" id="{E5D0F29C-227E-6148-BD4C-EC93B7ADEE8D}">
          <p14:sldIdLst>
            <p14:sldId id="387"/>
            <p14:sldId id="388"/>
            <p14:sldId id="389"/>
            <p14:sldId id="415"/>
            <p14:sldId id="416"/>
            <p14:sldId id="417"/>
            <p14:sldId id="418"/>
            <p14:sldId id="390"/>
            <p14:sldId id="391"/>
            <p14:sldId id="392"/>
          </p14:sldIdLst>
        </p14:section>
        <p14:section name="Navy Blank Slides" id="{1FD8487F-304C-7945-BD4E-C1328E5127BB}">
          <p14:sldIdLst>
            <p14:sldId id="401"/>
            <p14:sldId id="402"/>
            <p14:sldId id="419"/>
          </p14:sldIdLst>
        </p14:section>
        <p14:section name="Back Page" id="{45874EE6-1CE5-439C-B1D8-A3341E5542C4}">
          <p14:sldIdLst>
            <p14:sldId id="317"/>
          </p14:sldIdLst>
        </p14:section>
        <p14:section name="Infographics" id="{DCAC7B78-7514-40E7-AAF0-BE542E4DFEBE}">
          <p14:sldIdLst/>
        </p14:section>
        <p14:section name="Org Charts, CV, Revisions" id="{859257B5-E2BA-4815-BAAD-5A70892806A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F3BC11-741C-B522-D727-E73B8D90BBE5}" name="MIDDLETON Mark (RED)" initials="MM(" userId="S::PM6467@engie.com::d0c1d7b7-db9d-43ac-a999-5597fa14641c" providerId="AD"/>
  <p188:author id="{02CBC9DE-8B56-4AB2-F8A6-923EC1123641}" name="HOWELL Annie (RED - UK)" initials="" userId="S::WG6479@engie.com::8b8ef935-e29d-4c2a-a733-3749eeeaf8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55EBB9"/>
    <a:srgbClr val="FFFFFF"/>
    <a:srgbClr val="D0D4DF"/>
    <a:srgbClr val="EB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Master" Target="slideMasters/slideMaster4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9BE69-8881-4EF5-9AB2-6B0C7171B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5C4CC-7622-4E65-80AE-21BBF2E3339C}">
      <dgm:prSet/>
      <dgm:spPr/>
      <dgm:t>
        <a:bodyPr/>
        <a:lstStyle/>
        <a:p>
          <a:r>
            <a:rPr lang="en-US" b="1" dirty="0">
              <a:solidFill>
                <a:srgbClr val="003057"/>
              </a:solidFill>
            </a:rPr>
            <a:t>KEY COMPONENTS</a:t>
          </a:r>
          <a:endParaRPr lang="en-US" dirty="0">
            <a:solidFill>
              <a:srgbClr val="003057"/>
            </a:solidFill>
          </a:endParaRPr>
        </a:p>
      </dgm:t>
    </dgm:pt>
    <dgm:pt modelId="{07554F5A-58DC-4559-AE35-94A9C7A1F296}" type="parTrans" cxnId="{B853101E-E547-4024-B9C5-04DDB1A7502F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E04CD353-06D7-46D5-BA8F-7E21B8772579}" type="sibTrans" cxnId="{B853101E-E547-4024-B9C5-04DDB1A7502F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DB5241E4-D519-489B-B484-77FBA4D86DB9}">
      <dgm:prSet custT="1"/>
      <dgm:spPr/>
      <dgm:t>
        <a:bodyPr/>
        <a:lstStyle/>
        <a:p>
          <a:r>
            <a:rPr lang="en-GB" sz="1800" dirty="0">
              <a:solidFill>
                <a:srgbClr val="003057"/>
              </a:solidFill>
            </a:rPr>
            <a:t>Threat identification (natural and man-made).</a:t>
          </a:r>
          <a:endParaRPr lang="en-US" sz="1800" dirty="0">
            <a:solidFill>
              <a:srgbClr val="003057"/>
            </a:solidFill>
          </a:endParaRPr>
        </a:p>
      </dgm:t>
    </dgm:pt>
    <dgm:pt modelId="{E1FC6324-FD85-4FA8-8035-F1BA358167C3}" type="parTrans" cxnId="{85E35F03-0861-4E40-869B-7878245F0BC9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83E07F87-5282-4594-8D4F-21FC9FA70C9F}" type="sibTrans" cxnId="{85E35F03-0861-4E40-869B-7878245F0BC9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C1140DD2-02C6-4EB4-A8C8-B66149BEFD1A}">
      <dgm:prSet custT="1"/>
      <dgm:spPr/>
      <dgm:t>
        <a:bodyPr/>
        <a:lstStyle/>
        <a:p>
          <a:r>
            <a:rPr lang="en-GB" sz="1800" dirty="0">
              <a:solidFill>
                <a:srgbClr val="003057"/>
              </a:solidFill>
            </a:rPr>
            <a:t>Assessment of vulnerabilities (site-specific weaknesses).</a:t>
          </a:r>
          <a:endParaRPr lang="en-US" sz="1800" dirty="0">
            <a:solidFill>
              <a:srgbClr val="003057"/>
            </a:solidFill>
          </a:endParaRPr>
        </a:p>
      </dgm:t>
    </dgm:pt>
    <dgm:pt modelId="{B1ED2314-2CDC-4F41-974F-7FBBA108C032}" type="parTrans" cxnId="{50EB2E4F-7CA7-4388-B2B4-D46358762328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FC79B081-837E-41D8-BBB3-09E401C374FD}" type="sibTrans" cxnId="{50EB2E4F-7CA7-4388-B2B4-D46358762328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31983641-A60A-477F-9A01-77894C545CF1}">
      <dgm:prSet custT="1"/>
      <dgm:spPr/>
      <dgm:t>
        <a:bodyPr/>
        <a:lstStyle/>
        <a:p>
          <a:r>
            <a:rPr lang="en-GB" sz="1800" dirty="0">
              <a:solidFill>
                <a:srgbClr val="003057"/>
              </a:solidFill>
            </a:rPr>
            <a:t>Evaluation of security measures (existing and required).</a:t>
          </a:r>
          <a:endParaRPr lang="en-US" sz="1800" dirty="0">
            <a:solidFill>
              <a:srgbClr val="003057"/>
            </a:solidFill>
          </a:endParaRPr>
        </a:p>
      </dgm:t>
    </dgm:pt>
    <dgm:pt modelId="{F6F1124E-F289-4140-A9E9-4126FCBFD429}" type="parTrans" cxnId="{5A742B8F-5394-4656-B525-C7DDFB5B47EA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6752905F-AD04-4F3C-A76F-C6CF5F0ABF71}" type="sibTrans" cxnId="{5A742B8F-5394-4656-B525-C7DDFB5B47EA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E444F72D-E071-4B16-AF9D-722F9232D358}">
      <dgm:prSet/>
      <dgm:spPr/>
      <dgm:t>
        <a:bodyPr/>
        <a:lstStyle/>
        <a:p>
          <a:r>
            <a:rPr lang="en-GB" b="1" dirty="0">
              <a:solidFill>
                <a:srgbClr val="003057"/>
              </a:solidFill>
            </a:rPr>
            <a:t>GOAL</a:t>
          </a:r>
          <a:endParaRPr lang="en-US" dirty="0">
            <a:solidFill>
              <a:srgbClr val="003057"/>
            </a:solidFill>
          </a:endParaRPr>
        </a:p>
      </dgm:t>
    </dgm:pt>
    <dgm:pt modelId="{473D7A67-68ED-4873-AEA9-980C969BB9CA}" type="parTrans" cxnId="{85C632EC-79AF-4E0C-9896-AD5C732F9839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17195827-7FB5-47E9-AF33-4A48FFDA2D01}" type="sibTrans" cxnId="{85C632EC-79AF-4E0C-9896-AD5C732F9839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E5648984-0965-4631-9420-A0B701A522E6}">
      <dgm:prSet custT="1"/>
      <dgm:spPr/>
      <dgm:t>
        <a:bodyPr/>
        <a:lstStyle/>
        <a:p>
          <a:r>
            <a:rPr lang="en-GB" sz="1800" dirty="0">
              <a:solidFill>
                <a:srgbClr val="003057"/>
              </a:solidFill>
            </a:rPr>
            <a:t>To identify and mitigate risks before the facility becomes operational.</a:t>
          </a:r>
          <a:endParaRPr lang="en-US" sz="1800" dirty="0">
            <a:solidFill>
              <a:srgbClr val="003057"/>
            </a:solidFill>
          </a:endParaRPr>
        </a:p>
      </dgm:t>
    </dgm:pt>
    <dgm:pt modelId="{7405FFCD-5EC9-4152-B7C2-3B1BB998B458}" type="parTrans" cxnId="{88D040E6-42DA-4B04-9650-9CEFDD53B382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22526BE2-2F33-44AD-A3EA-DFC788B9ADE2}" type="sibTrans" cxnId="{88D040E6-42DA-4B04-9650-9CEFDD53B382}">
      <dgm:prSet/>
      <dgm:spPr/>
      <dgm:t>
        <a:bodyPr/>
        <a:lstStyle/>
        <a:p>
          <a:endParaRPr lang="en-US">
            <a:solidFill>
              <a:srgbClr val="003057"/>
            </a:solidFill>
          </a:endParaRPr>
        </a:p>
      </dgm:t>
    </dgm:pt>
    <dgm:pt modelId="{F268302C-0D94-4056-9107-B3E044CABAE2}">
      <dgm:prSet custT="1"/>
      <dgm:spPr/>
      <dgm:t>
        <a:bodyPr/>
        <a:lstStyle/>
        <a:p>
          <a:endParaRPr lang="en-US" sz="1800" dirty="0">
            <a:solidFill>
              <a:srgbClr val="003057"/>
            </a:solidFill>
          </a:endParaRPr>
        </a:p>
      </dgm:t>
    </dgm:pt>
    <dgm:pt modelId="{3C89A353-4A8D-4187-AD19-3218CFFF9377}" type="parTrans" cxnId="{A93A1951-CF22-4FD8-B078-4FCA200FE38E}">
      <dgm:prSet/>
      <dgm:spPr/>
      <dgm:t>
        <a:bodyPr/>
        <a:lstStyle/>
        <a:p>
          <a:endParaRPr lang="en-GB">
            <a:solidFill>
              <a:srgbClr val="003057"/>
            </a:solidFill>
          </a:endParaRPr>
        </a:p>
      </dgm:t>
    </dgm:pt>
    <dgm:pt modelId="{8DBC6970-1127-484F-8D69-7F0B9E1ED6DC}" type="sibTrans" cxnId="{A93A1951-CF22-4FD8-B078-4FCA200FE38E}">
      <dgm:prSet/>
      <dgm:spPr/>
      <dgm:t>
        <a:bodyPr/>
        <a:lstStyle/>
        <a:p>
          <a:endParaRPr lang="en-GB">
            <a:solidFill>
              <a:srgbClr val="003057"/>
            </a:solidFill>
          </a:endParaRPr>
        </a:p>
      </dgm:t>
    </dgm:pt>
    <dgm:pt modelId="{A6F7A880-78E0-4D65-9121-9135E1042424}" type="pres">
      <dgm:prSet presAssocID="{BDA9BE69-8881-4EF5-9AB2-6B0C7171BD58}" presName="linear" presStyleCnt="0">
        <dgm:presLayoutVars>
          <dgm:animLvl val="lvl"/>
          <dgm:resizeHandles val="exact"/>
        </dgm:presLayoutVars>
      </dgm:prSet>
      <dgm:spPr/>
    </dgm:pt>
    <dgm:pt modelId="{5C5C29E0-3C21-4F12-BEDF-1E3F54EBC015}" type="pres">
      <dgm:prSet presAssocID="{FA35C4CC-7622-4E65-80AE-21BBF2E3339C}" presName="parentText" presStyleLbl="node1" presStyleIdx="0" presStyleCnt="2" custLinFactNeighborY="-12727">
        <dgm:presLayoutVars>
          <dgm:chMax val="0"/>
          <dgm:bulletEnabled val="1"/>
        </dgm:presLayoutVars>
      </dgm:prSet>
      <dgm:spPr/>
    </dgm:pt>
    <dgm:pt modelId="{C057CB4F-8259-41A2-A3AF-4121BE3D5429}" type="pres">
      <dgm:prSet presAssocID="{FA35C4CC-7622-4E65-80AE-21BBF2E3339C}" presName="childText" presStyleLbl="revTx" presStyleIdx="0" presStyleCnt="2">
        <dgm:presLayoutVars>
          <dgm:bulletEnabled val="1"/>
        </dgm:presLayoutVars>
      </dgm:prSet>
      <dgm:spPr/>
    </dgm:pt>
    <dgm:pt modelId="{235FF115-905D-428E-B5AF-19D27051F1D5}" type="pres">
      <dgm:prSet presAssocID="{E444F72D-E071-4B16-AF9D-722F9232D358}" presName="parentText" presStyleLbl="node1" presStyleIdx="1" presStyleCnt="2" custLinFactNeighborY="18966">
        <dgm:presLayoutVars>
          <dgm:chMax val="0"/>
          <dgm:bulletEnabled val="1"/>
        </dgm:presLayoutVars>
      </dgm:prSet>
      <dgm:spPr/>
    </dgm:pt>
    <dgm:pt modelId="{96AE05B8-260A-4DE8-BB95-C6E044E3AED6}" type="pres">
      <dgm:prSet presAssocID="{E444F72D-E071-4B16-AF9D-722F9232D35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5E35F03-0861-4E40-869B-7878245F0BC9}" srcId="{FA35C4CC-7622-4E65-80AE-21BBF2E3339C}" destId="{DB5241E4-D519-489B-B484-77FBA4D86DB9}" srcOrd="0" destOrd="0" parTransId="{E1FC6324-FD85-4FA8-8035-F1BA358167C3}" sibTransId="{83E07F87-5282-4594-8D4F-21FC9FA70C9F}"/>
    <dgm:cxn modelId="{4BC78B15-48B1-4B98-B156-8CE86205C417}" type="presOf" srcId="{E444F72D-E071-4B16-AF9D-722F9232D358}" destId="{235FF115-905D-428E-B5AF-19D27051F1D5}" srcOrd="0" destOrd="0" presId="urn:microsoft.com/office/officeart/2005/8/layout/vList2"/>
    <dgm:cxn modelId="{B853101E-E547-4024-B9C5-04DDB1A7502F}" srcId="{BDA9BE69-8881-4EF5-9AB2-6B0C7171BD58}" destId="{FA35C4CC-7622-4E65-80AE-21BBF2E3339C}" srcOrd="0" destOrd="0" parTransId="{07554F5A-58DC-4559-AE35-94A9C7A1F296}" sibTransId="{E04CD353-06D7-46D5-BA8F-7E21B8772579}"/>
    <dgm:cxn modelId="{35122C30-56D7-4D7A-8881-564AA3A52857}" type="presOf" srcId="{FA35C4CC-7622-4E65-80AE-21BBF2E3339C}" destId="{5C5C29E0-3C21-4F12-BEDF-1E3F54EBC015}" srcOrd="0" destOrd="0" presId="urn:microsoft.com/office/officeart/2005/8/layout/vList2"/>
    <dgm:cxn modelId="{D5A9C561-6545-4F5F-AF45-D9724F375885}" type="presOf" srcId="{BDA9BE69-8881-4EF5-9AB2-6B0C7171BD58}" destId="{A6F7A880-78E0-4D65-9121-9135E1042424}" srcOrd="0" destOrd="0" presId="urn:microsoft.com/office/officeart/2005/8/layout/vList2"/>
    <dgm:cxn modelId="{50297F67-61F6-4D5A-8917-B41B6D09EA45}" type="presOf" srcId="{DB5241E4-D519-489B-B484-77FBA4D86DB9}" destId="{C057CB4F-8259-41A2-A3AF-4121BE3D5429}" srcOrd="0" destOrd="0" presId="urn:microsoft.com/office/officeart/2005/8/layout/vList2"/>
    <dgm:cxn modelId="{1CE6BD4D-242A-4010-93C7-7D14E8D3AD2F}" type="presOf" srcId="{E5648984-0965-4631-9420-A0B701A522E6}" destId="{96AE05B8-260A-4DE8-BB95-C6E044E3AED6}" srcOrd="0" destOrd="1" presId="urn:microsoft.com/office/officeart/2005/8/layout/vList2"/>
    <dgm:cxn modelId="{50EB2E4F-7CA7-4388-B2B4-D46358762328}" srcId="{FA35C4CC-7622-4E65-80AE-21BBF2E3339C}" destId="{C1140DD2-02C6-4EB4-A8C8-B66149BEFD1A}" srcOrd="1" destOrd="0" parTransId="{B1ED2314-2CDC-4F41-974F-7FBBA108C032}" sibTransId="{FC79B081-837E-41D8-BBB3-09E401C374FD}"/>
    <dgm:cxn modelId="{A93A1951-CF22-4FD8-B078-4FCA200FE38E}" srcId="{E444F72D-E071-4B16-AF9D-722F9232D358}" destId="{F268302C-0D94-4056-9107-B3E044CABAE2}" srcOrd="0" destOrd="0" parTransId="{3C89A353-4A8D-4187-AD19-3218CFFF9377}" sibTransId="{8DBC6970-1127-484F-8D69-7F0B9E1ED6DC}"/>
    <dgm:cxn modelId="{D783AA73-209F-4435-93F0-35240A4BA289}" type="presOf" srcId="{31983641-A60A-477F-9A01-77894C545CF1}" destId="{C057CB4F-8259-41A2-A3AF-4121BE3D5429}" srcOrd="0" destOrd="2" presId="urn:microsoft.com/office/officeart/2005/8/layout/vList2"/>
    <dgm:cxn modelId="{5A742B8F-5394-4656-B525-C7DDFB5B47EA}" srcId="{FA35C4CC-7622-4E65-80AE-21BBF2E3339C}" destId="{31983641-A60A-477F-9A01-77894C545CF1}" srcOrd="2" destOrd="0" parTransId="{F6F1124E-F289-4140-A9E9-4126FCBFD429}" sibTransId="{6752905F-AD04-4F3C-A76F-C6CF5F0ABF71}"/>
    <dgm:cxn modelId="{B20C03BB-4C40-4C65-87D7-D12450A1C7EC}" type="presOf" srcId="{C1140DD2-02C6-4EB4-A8C8-B66149BEFD1A}" destId="{C057CB4F-8259-41A2-A3AF-4121BE3D5429}" srcOrd="0" destOrd="1" presId="urn:microsoft.com/office/officeart/2005/8/layout/vList2"/>
    <dgm:cxn modelId="{54D53AE5-C675-44B0-98A5-065110B8EAB3}" type="presOf" srcId="{F268302C-0D94-4056-9107-B3E044CABAE2}" destId="{96AE05B8-260A-4DE8-BB95-C6E044E3AED6}" srcOrd="0" destOrd="0" presId="urn:microsoft.com/office/officeart/2005/8/layout/vList2"/>
    <dgm:cxn modelId="{88D040E6-42DA-4B04-9650-9CEFDD53B382}" srcId="{E444F72D-E071-4B16-AF9D-722F9232D358}" destId="{E5648984-0965-4631-9420-A0B701A522E6}" srcOrd="1" destOrd="0" parTransId="{7405FFCD-5EC9-4152-B7C2-3B1BB998B458}" sibTransId="{22526BE2-2F33-44AD-A3EA-DFC788B9ADE2}"/>
    <dgm:cxn modelId="{85C632EC-79AF-4E0C-9896-AD5C732F9839}" srcId="{BDA9BE69-8881-4EF5-9AB2-6B0C7171BD58}" destId="{E444F72D-E071-4B16-AF9D-722F9232D358}" srcOrd="1" destOrd="0" parTransId="{473D7A67-68ED-4873-AEA9-980C969BB9CA}" sibTransId="{17195827-7FB5-47E9-AF33-4A48FFDA2D01}"/>
    <dgm:cxn modelId="{AC560E73-B8E6-4B7D-8DDE-309747796277}" type="presParOf" srcId="{A6F7A880-78E0-4D65-9121-9135E1042424}" destId="{5C5C29E0-3C21-4F12-BEDF-1E3F54EBC015}" srcOrd="0" destOrd="0" presId="urn:microsoft.com/office/officeart/2005/8/layout/vList2"/>
    <dgm:cxn modelId="{053F03B5-2D7C-4C42-BAEB-74B4354D465D}" type="presParOf" srcId="{A6F7A880-78E0-4D65-9121-9135E1042424}" destId="{C057CB4F-8259-41A2-A3AF-4121BE3D5429}" srcOrd="1" destOrd="0" presId="urn:microsoft.com/office/officeart/2005/8/layout/vList2"/>
    <dgm:cxn modelId="{8AE16E3E-723B-4DB5-A10B-A9F0B57FDF6C}" type="presParOf" srcId="{A6F7A880-78E0-4D65-9121-9135E1042424}" destId="{235FF115-905D-428E-B5AF-19D27051F1D5}" srcOrd="2" destOrd="0" presId="urn:microsoft.com/office/officeart/2005/8/layout/vList2"/>
    <dgm:cxn modelId="{E992D0C1-EA55-410B-B2CE-B9F8C483C3B6}" type="presParOf" srcId="{A6F7A880-78E0-4D65-9121-9135E1042424}" destId="{96AE05B8-260A-4DE8-BB95-C6E044E3AE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EFF226-7F72-4C58-B1DB-70C682CA060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D8354-4AC8-4538-AE8B-E47951E8CB9F}">
      <dgm:prSet/>
      <dgm:spPr/>
      <dgm:t>
        <a:bodyPr/>
        <a:lstStyle/>
        <a:p>
          <a:r>
            <a:rPr lang="en-US" b="1">
              <a:solidFill>
                <a:srgbClr val="003057"/>
              </a:solidFill>
            </a:rPr>
            <a:t>Balancing</a:t>
          </a:r>
        </a:p>
      </dgm:t>
    </dgm:pt>
    <dgm:pt modelId="{06A16EAC-8503-45A6-810F-509727ADB9DA}" type="parTrans" cxnId="{28ABD464-2AAF-4AFE-9A85-A5CB0289023E}">
      <dgm:prSet/>
      <dgm:spPr/>
      <dgm:t>
        <a:bodyPr/>
        <a:lstStyle/>
        <a:p>
          <a:endParaRPr lang="en-US"/>
        </a:p>
      </dgm:t>
    </dgm:pt>
    <dgm:pt modelId="{3A191D8B-A407-4376-AB82-65C4283268A4}" type="sibTrans" cxnId="{28ABD464-2AAF-4AFE-9A85-A5CB0289023E}">
      <dgm:prSet/>
      <dgm:spPr/>
      <dgm:t>
        <a:bodyPr/>
        <a:lstStyle/>
        <a:p>
          <a:endParaRPr lang="en-US"/>
        </a:p>
      </dgm:t>
    </dgm:pt>
    <dgm:pt modelId="{0E1EB79A-C028-4646-B92E-A4ACB388DDCB}">
      <dgm:prSet/>
      <dgm:spPr/>
      <dgm:t>
        <a:bodyPr/>
        <a:lstStyle/>
        <a:p>
          <a:r>
            <a:rPr lang="en-US"/>
            <a:t>Balancing Cost and Security:</a:t>
          </a:r>
        </a:p>
      </dgm:t>
    </dgm:pt>
    <dgm:pt modelId="{A5ED0AA4-B659-4AC0-A18D-BBDD3A305FD8}" type="parTrans" cxnId="{D7A7ED21-EC23-4BEF-BE2E-148A60BCED16}">
      <dgm:prSet/>
      <dgm:spPr/>
      <dgm:t>
        <a:bodyPr/>
        <a:lstStyle/>
        <a:p>
          <a:endParaRPr lang="en-US"/>
        </a:p>
      </dgm:t>
    </dgm:pt>
    <dgm:pt modelId="{8E10ED3F-8928-4613-B4AC-1CB010C184D1}" type="sibTrans" cxnId="{D7A7ED21-EC23-4BEF-BE2E-148A60BCED16}">
      <dgm:prSet/>
      <dgm:spPr/>
      <dgm:t>
        <a:bodyPr/>
        <a:lstStyle/>
        <a:p>
          <a:endParaRPr lang="en-US"/>
        </a:p>
      </dgm:t>
    </dgm:pt>
    <dgm:pt modelId="{50A3D836-D81A-4F58-9094-CAC4872A0ADD}">
      <dgm:prSet/>
      <dgm:spPr/>
      <dgm:t>
        <a:bodyPr/>
        <a:lstStyle/>
        <a:p>
          <a:r>
            <a:rPr lang="en-US"/>
            <a:t>Ensuring that security measures do not exceed budget constraints.</a:t>
          </a:r>
        </a:p>
      </dgm:t>
    </dgm:pt>
    <dgm:pt modelId="{439DA230-133D-49BF-9998-6731CB498683}" type="parTrans" cxnId="{71291968-AC7B-44A7-9802-889FB2455690}">
      <dgm:prSet/>
      <dgm:spPr/>
      <dgm:t>
        <a:bodyPr/>
        <a:lstStyle/>
        <a:p>
          <a:endParaRPr lang="en-US"/>
        </a:p>
      </dgm:t>
    </dgm:pt>
    <dgm:pt modelId="{01656425-2872-4098-A612-3E5554C2EB29}" type="sibTrans" cxnId="{71291968-AC7B-44A7-9802-889FB2455690}">
      <dgm:prSet/>
      <dgm:spPr/>
      <dgm:t>
        <a:bodyPr/>
        <a:lstStyle/>
        <a:p>
          <a:endParaRPr lang="en-US"/>
        </a:p>
      </dgm:t>
    </dgm:pt>
    <dgm:pt modelId="{D3934599-3583-4DA6-AC6A-1DCFE5159236}">
      <dgm:prSet/>
      <dgm:spPr/>
      <dgm:t>
        <a:bodyPr/>
        <a:lstStyle/>
        <a:p>
          <a:r>
            <a:rPr lang="en-US" b="1" dirty="0">
              <a:solidFill>
                <a:srgbClr val="003057"/>
              </a:solidFill>
            </a:rPr>
            <a:t>Changing</a:t>
          </a:r>
        </a:p>
      </dgm:t>
    </dgm:pt>
    <dgm:pt modelId="{AFFB1F25-BA55-412D-BD28-00623974CE61}" type="parTrans" cxnId="{CBAF41E6-1A85-4AF4-B216-D661BD96675C}">
      <dgm:prSet/>
      <dgm:spPr/>
      <dgm:t>
        <a:bodyPr/>
        <a:lstStyle/>
        <a:p>
          <a:endParaRPr lang="en-US"/>
        </a:p>
      </dgm:t>
    </dgm:pt>
    <dgm:pt modelId="{E12B2400-FDEE-44E8-BE8E-223C40203D6F}" type="sibTrans" cxnId="{CBAF41E6-1A85-4AF4-B216-D661BD96675C}">
      <dgm:prSet/>
      <dgm:spPr/>
      <dgm:t>
        <a:bodyPr/>
        <a:lstStyle/>
        <a:p>
          <a:endParaRPr lang="en-US"/>
        </a:p>
      </dgm:t>
    </dgm:pt>
    <dgm:pt modelId="{F6FDC29A-7501-4FC2-BAF3-5BA06DF1B297}">
      <dgm:prSet/>
      <dgm:spPr/>
      <dgm:t>
        <a:bodyPr/>
        <a:lstStyle/>
        <a:p>
          <a:r>
            <a:rPr lang="en-US"/>
            <a:t>Changing Threat Landscape:</a:t>
          </a:r>
        </a:p>
      </dgm:t>
    </dgm:pt>
    <dgm:pt modelId="{359F6794-5DFA-4132-B4D8-23BF4FA6E98E}" type="parTrans" cxnId="{1BE31CFC-AF99-4247-9AB3-41711DB7E7FE}">
      <dgm:prSet/>
      <dgm:spPr/>
      <dgm:t>
        <a:bodyPr/>
        <a:lstStyle/>
        <a:p>
          <a:endParaRPr lang="en-US"/>
        </a:p>
      </dgm:t>
    </dgm:pt>
    <dgm:pt modelId="{62EB1F9F-CBF6-47E2-B3A3-1023376F782B}" type="sibTrans" cxnId="{1BE31CFC-AF99-4247-9AB3-41711DB7E7FE}">
      <dgm:prSet/>
      <dgm:spPr/>
      <dgm:t>
        <a:bodyPr/>
        <a:lstStyle/>
        <a:p>
          <a:endParaRPr lang="en-US"/>
        </a:p>
      </dgm:t>
    </dgm:pt>
    <dgm:pt modelId="{0BD93C76-34C9-4B18-BFC0-9C3F72A69508}">
      <dgm:prSet/>
      <dgm:spPr/>
      <dgm:t>
        <a:bodyPr/>
        <a:lstStyle/>
        <a:p>
          <a:r>
            <a:rPr lang="en-US" dirty="0"/>
            <a:t>The need for flexibility as new threats evolve over time.</a:t>
          </a:r>
        </a:p>
      </dgm:t>
    </dgm:pt>
    <dgm:pt modelId="{ACC2BD6B-8F0D-4A2B-A9E9-F8D87D7E5072}" type="parTrans" cxnId="{67B48177-15BB-4198-A7F8-31E804BBD069}">
      <dgm:prSet/>
      <dgm:spPr/>
      <dgm:t>
        <a:bodyPr/>
        <a:lstStyle/>
        <a:p>
          <a:endParaRPr lang="en-US"/>
        </a:p>
      </dgm:t>
    </dgm:pt>
    <dgm:pt modelId="{C19272E5-C35F-4722-8247-BEA75042B99D}" type="sibTrans" cxnId="{67B48177-15BB-4198-A7F8-31E804BBD069}">
      <dgm:prSet/>
      <dgm:spPr/>
      <dgm:t>
        <a:bodyPr/>
        <a:lstStyle/>
        <a:p>
          <a:endParaRPr lang="en-US"/>
        </a:p>
      </dgm:t>
    </dgm:pt>
    <dgm:pt modelId="{25921B08-B31F-4813-B273-0B77A02F6F76}">
      <dgm:prSet/>
      <dgm:spPr/>
      <dgm:t>
        <a:bodyPr/>
        <a:lstStyle/>
        <a:p>
          <a:r>
            <a:rPr lang="en-US" b="1">
              <a:solidFill>
                <a:srgbClr val="003057"/>
              </a:solidFill>
            </a:rPr>
            <a:t>Competing</a:t>
          </a:r>
        </a:p>
      </dgm:t>
    </dgm:pt>
    <dgm:pt modelId="{BA95DC78-F798-4564-A43B-F79BBC309A51}" type="parTrans" cxnId="{EE505428-071B-4B0C-BC77-23D46C03A507}">
      <dgm:prSet/>
      <dgm:spPr/>
      <dgm:t>
        <a:bodyPr/>
        <a:lstStyle/>
        <a:p>
          <a:endParaRPr lang="en-US"/>
        </a:p>
      </dgm:t>
    </dgm:pt>
    <dgm:pt modelId="{E07D8179-C2D0-456E-BDCE-976D78668F2B}" type="sibTrans" cxnId="{EE505428-071B-4B0C-BC77-23D46C03A507}">
      <dgm:prSet/>
      <dgm:spPr/>
      <dgm:t>
        <a:bodyPr/>
        <a:lstStyle/>
        <a:p>
          <a:endParaRPr lang="en-US"/>
        </a:p>
      </dgm:t>
    </dgm:pt>
    <dgm:pt modelId="{BAC41B8B-5ECC-44B5-B231-02F3CAE756D4}">
      <dgm:prSet/>
      <dgm:spPr/>
      <dgm:t>
        <a:bodyPr/>
        <a:lstStyle/>
        <a:p>
          <a:r>
            <a:rPr lang="en-US"/>
            <a:t>Competing Business Priorities:</a:t>
          </a:r>
        </a:p>
      </dgm:t>
    </dgm:pt>
    <dgm:pt modelId="{84A76E4D-40E0-4002-885D-E2B37C22221C}" type="parTrans" cxnId="{72A33319-7A4B-450F-A7CE-C0113F66B902}">
      <dgm:prSet/>
      <dgm:spPr/>
      <dgm:t>
        <a:bodyPr/>
        <a:lstStyle/>
        <a:p>
          <a:endParaRPr lang="en-US"/>
        </a:p>
      </dgm:t>
    </dgm:pt>
    <dgm:pt modelId="{51E530C1-3763-4B2A-9CE1-E562199414EB}" type="sibTrans" cxnId="{72A33319-7A4B-450F-A7CE-C0113F66B902}">
      <dgm:prSet/>
      <dgm:spPr/>
      <dgm:t>
        <a:bodyPr/>
        <a:lstStyle/>
        <a:p>
          <a:endParaRPr lang="en-US"/>
        </a:p>
      </dgm:t>
    </dgm:pt>
    <dgm:pt modelId="{B910DD6B-9D59-44BA-BFDA-8EEBE47A7E1A}">
      <dgm:prSet/>
      <dgm:spPr/>
      <dgm:t>
        <a:bodyPr/>
        <a:lstStyle/>
        <a:p>
          <a:r>
            <a:rPr lang="en-US" dirty="0"/>
            <a:t>Navigating site selection while balancing security needs with other business goals</a:t>
          </a:r>
        </a:p>
      </dgm:t>
    </dgm:pt>
    <dgm:pt modelId="{6A549F49-54FA-4FC1-BD65-4930F50583C7}" type="parTrans" cxnId="{BABD4A04-37FD-4634-8226-FFD603ABA9C1}">
      <dgm:prSet/>
      <dgm:spPr/>
      <dgm:t>
        <a:bodyPr/>
        <a:lstStyle/>
        <a:p>
          <a:endParaRPr lang="en-US"/>
        </a:p>
      </dgm:t>
    </dgm:pt>
    <dgm:pt modelId="{A49CFFC4-B2AC-4388-BC98-0BE013B4CE6F}" type="sibTrans" cxnId="{BABD4A04-37FD-4634-8226-FFD603ABA9C1}">
      <dgm:prSet/>
      <dgm:spPr/>
      <dgm:t>
        <a:bodyPr/>
        <a:lstStyle/>
        <a:p>
          <a:endParaRPr lang="en-US"/>
        </a:p>
      </dgm:t>
    </dgm:pt>
    <dgm:pt modelId="{C501E1FF-6C17-4D3C-8D2B-A5B3F463D358}" type="pres">
      <dgm:prSet presAssocID="{42EFF226-7F72-4C58-B1DB-70C682CA0606}" presName="Name0" presStyleCnt="0">
        <dgm:presLayoutVars>
          <dgm:dir/>
          <dgm:animLvl val="lvl"/>
          <dgm:resizeHandles val="exact"/>
        </dgm:presLayoutVars>
      </dgm:prSet>
      <dgm:spPr/>
    </dgm:pt>
    <dgm:pt modelId="{80B42481-4D71-4B96-9032-604D7DBDB8DB}" type="pres">
      <dgm:prSet presAssocID="{717D8354-4AC8-4538-AE8B-E47951E8CB9F}" presName="linNode" presStyleCnt="0"/>
      <dgm:spPr/>
    </dgm:pt>
    <dgm:pt modelId="{4977A1A1-919F-450D-A172-1417E78CC698}" type="pres">
      <dgm:prSet presAssocID="{717D8354-4AC8-4538-AE8B-E47951E8CB9F}" presName="parentText" presStyleLbl="alignNode1" presStyleIdx="0" presStyleCnt="3" custLinFactNeighborX="-530">
        <dgm:presLayoutVars>
          <dgm:chMax val="1"/>
          <dgm:bulletEnabled/>
        </dgm:presLayoutVars>
      </dgm:prSet>
      <dgm:spPr/>
    </dgm:pt>
    <dgm:pt modelId="{45C0FF57-F497-43FF-9102-96036AC505FC}" type="pres">
      <dgm:prSet presAssocID="{717D8354-4AC8-4538-AE8B-E47951E8CB9F}" presName="descendantText" presStyleLbl="alignAccFollowNode1" presStyleIdx="0" presStyleCnt="3">
        <dgm:presLayoutVars>
          <dgm:bulletEnabled/>
        </dgm:presLayoutVars>
      </dgm:prSet>
      <dgm:spPr/>
    </dgm:pt>
    <dgm:pt modelId="{0E043CF3-8F3A-48CF-9B3F-2D50190C4F33}" type="pres">
      <dgm:prSet presAssocID="{3A191D8B-A407-4376-AB82-65C4283268A4}" presName="sp" presStyleCnt="0"/>
      <dgm:spPr/>
    </dgm:pt>
    <dgm:pt modelId="{D202DEEB-07E3-44CC-8EEE-D12C342B0E75}" type="pres">
      <dgm:prSet presAssocID="{D3934599-3583-4DA6-AC6A-1DCFE5159236}" presName="linNode" presStyleCnt="0"/>
      <dgm:spPr/>
    </dgm:pt>
    <dgm:pt modelId="{D1558B64-C3CA-4320-A3CD-517E9CA97986}" type="pres">
      <dgm:prSet presAssocID="{D3934599-3583-4DA6-AC6A-1DCFE5159236}" presName="parentText" presStyleLbl="alignNode1" presStyleIdx="1" presStyleCnt="3" custLinFactNeighborX="-530">
        <dgm:presLayoutVars>
          <dgm:chMax val="1"/>
          <dgm:bulletEnabled/>
        </dgm:presLayoutVars>
      </dgm:prSet>
      <dgm:spPr/>
    </dgm:pt>
    <dgm:pt modelId="{345F2B43-A037-43FE-84FF-B19E02ED8C83}" type="pres">
      <dgm:prSet presAssocID="{D3934599-3583-4DA6-AC6A-1DCFE5159236}" presName="descendantText" presStyleLbl="alignAccFollowNode1" presStyleIdx="1" presStyleCnt="3">
        <dgm:presLayoutVars>
          <dgm:bulletEnabled/>
        </dgm:presLayoutVars>
      </dgm:prSet>
      <dgm:spPr/>
    </dgm:pt>
    <dgm:pt modelId="{59043577-7C11-4B21-9AA1-EE48B6E093E9}" type="pres">
      <dgm:prSet presAssocID="{E12B2400-FDEE-44E8-BE8E-223C40203D6F}" presName="sp" presStyleCnt="0"/>
      <dgm:spPr/>
    </dgm:pt>
    <dgm:pt modelId="{C56F96C1-86BF-4ACF-8849-D013A495BE7A}" type="pres">
      <dgm:prSet presAssocID="{25921B08-B31F-4813-B273-0B77A02F6F76}" presName="linNode" presStyleCnt="0"/>
      <dgm:spPr/>
    </dgm:pt>
    <dgm:pt modelId="{A8310D7E-117F-4E10-8EE5-03FA76D24F9E}" type="pres">
      <dgm:prSet presAssocID="{25921B08-B31F-4813-B273-0B77A02F6F76}" presName="parentText" presStyleLbl="alignNode1" presStyleIdx="2" presStyleCnt="3" custLinFactNeighborX="-530">
        <dgm:presLayoutVars>
          <dgm:chMax val="1"/>
          <dgm:bulletEnabled/>
        </dgm:presLayoutVars>
      </dgm:prSet>
      <dgm:spPr/>
    </dgm:pt>
    <dgm:pt modelId="{D71F6900-4620-4472-8DF0-4E2C87BA52C8}" type="pres">
      <dgm:prSet presAssocID="{25921B08-B31F-4813-B273-0B77A02F6F7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ABD4A04-37FD-4634-8226-FFD603ABA9C1}" srcId="{BAC41B8B-5ECC-44B5-B231-02F3CAE756D4}" destId="{B910DD6B-9D59-44BA-BFDA-8EEBE47A7E1A}" srcOrd="0" destOrd="0" parTransId="{6A549F49-54FA-4FC1-BD65-4930F50583C7}" sibTransId="{A49CFFC4-B2AC-4388-BC98-0BE013B4CE6F}"/>
    <dgm:cxn modelId="{42B8D706-5D12-4C8B-BA29-7F6D18F2DB27}" type="presOf" srcId="{F6FDC29A-7501-4FC2-BAF3-5BA06DF1B297}" destId="{345F2B43-A037-43FE-84FF-B19E02ED8C83}" srcOrd="0" destOrd="0" presId="urn:microsoft.com/office/officeart/2016/7/layout/VerticalSolidActionList"/>
    <dgm:cxn modelId="{72A33319-7A4B-450F-A7CE-C0113F66B902}" srcId="{25921B08-B31F-4813-B273-0B77A02F6F76}" destId="{BAC41B8B-5ECC-44B5-B231-02F3CAE756D4}" srcOrd="0" destOrd="0" parTransId="{84A76E4D-40E0-4002-885D-E2B37C22221C}" sibTransId="{51E530C1-3763-4B2A-9CE1-E562199414EB}"/>
    <dgm:cxn modelId="{D7A7ED21-EC23-4BEF-BE2E-148A60BCED16}" srcId="{717D8354-4AC8-4538-AE8B-E47951E8CB9F}" destId="{0E1EB79A-C028-4646-B92E-A4ACB388DDCB}" srcOrd="0" destOrd="0" parTransId="{A5ED0AA4-B659-4AC0-A18D-BBDD3A305FD8}" sibTransId="{8E10ED3F-8928-4613-B4AC-1CB010C184D1}"/>
    <dgm:cxn modelId="{EE505428-071B-4B0C-BC77-23D46C03A507}" srcId="{42EFF226-7F72-4C58-B1DB-70C682CA0606}" destId="{25921B08-B31F-4813-B273-0B77A02F6F76}" srcOrd="2" destOrd="0" parTransId="{BA95DC78-F798-4564-A43B-F79BBC309A51}" sibTransId="{E07D8179-C2D0-456E-BDCE-976D78668F2B}"/>
    <dgm:cxn modelId="{42F3012C-C39D-4147-A081-3E11A254AB91}" type="presOf" srcId="{B910DD6B-9D59-44BA-BFDA-8EEBE47A7E1A}" destId="{D71F6900-4620-4472-8DF0-4E2C87BA52C8}" srcOrd="0" destOrd="1" presId="urn:microsoft.com/office/officeart/2016/7/layout/VerticalSolidActionList"/>
    <dgm:cxn modelId="{7E55C32E-2D55-4C0E-BC69-635D0A7E3F79}" type="presOf" srcId="{D3934599-3583-4DA6-AC6A-1DCFE5159236}" destId="{D1558B64-C3CA-4320-A3CD-517E9CA97986}" srcOrd="0" destOrd="0" presId="urn:microsoft.com/office/officeart/2016/7/layout/VerticalSolidActionList"/>
    <dgm:cxn modelId="{0B1DBC5E-16CA-45A1-881A-6401C52F1F4F}" type="presOf" srcId="{42EFF226-7F72-4C58-B1DB-70C682CA0606}" destId="{C501E1FF-6C17-4D3C-8D2B-A5B3F463D358}" srcOrd="0" destOrd="0" presId="urn:microsoft.com/office/officeart/2016/7/layout/VerticalSolidActionList"/>
    <dgm:cxn modelId="{28ABD464-2AAF-4AFE-9A85-A5CB0289023E}" srcId="{42EFF226-7F72-4C58-B1DB-70C682CA0606}" destId="{717D8354-4AC8-4538-AE8B-E47951E8CB9F}" srcOrd="0" destOrd="0" parTransId="{06A16EAC-8503-45A6-810F-509727ADB9DA}" sibTransId="{3A191D8B-A407-4376-AB82-65C4283268A4}"/>
    <dgm:cxn modelId="{71291968-AC7B-44A7-9802-889FB2455690}" srcId="{0E1EB79A-C028-4646-B92E-A4ACB388DDCB}" destId="{50A3D836-D81A-4F58-9094-CAC4872A0ADD}" srcOrd="0" destOrd="0" parTransId="{439DA230-133D-49BF-9998-6731CB498683}" sibTransId="{01656425-2872-4098-A612-3E5554C2EB29}"/>
    <dgm:cxn modelId="{BE3EFE74-6146-403A-A6E6-238F616CF4E7}" type="presOf" srcId="{717D8354-4AC8-4538-AE8B-E47951E8CB9F}" destId="{4977A1A1-919F-450D-A172-1417E78CC698}" srcOrd="0" destOrd="0" presId="urn:microsoft.com/office/officeart/2016/7/layout/VerticalSolidActionList"/>
    <dgm:cxn modelId="{1DA7B575-3254-4580-83B2-73A81AC29488}" type="presOf" srcId="{BAC41B8B-5ECC-44B5-B231-02F3CAE756D4}" destId="{D71F6900-4620-4472-8DF0-4E2C87BA52C8}" srcOrd="0" destOrd="0" presId="urn:microsoft.com/office/officeart/2016/7/layout/VerticalSolidActionList"/>
    <dgm:cxn modelId="{67B48177-15BB-4198-A7F8-31E804BBD069}" srcId="{F6FDC29A-7501-4FC2-BAF3-5BA06DF1B297}" destId="{0BD93C76-34C9-4B18-BFC0-9C3F72A69508}" srcOrd="0" destOrd="0" parTransId="{ACC2BD6B-8F0D-4A2B-A9E9-F8D87D7E5072}" sibTransId="{C19272E5-C35F-4722-8247-BEA75042B99D}"/>
    <dgm:cxn modelId="{EF0B8A57-5AD1-4AEE-A54B-C4ACB9802E08}" type="presOf" srcId="{0BD93C76-34C9-4B18-BFC0-9C3F72A69508}" destId="{345F2B43-A037-43FE-84FF-B19E02ED8C83}" srcOrd="0" destOrd="1" presId="urn:microsoft.com/office/officeart/2016/7/layout/VerticalSolidActionList"/>
    <dgm:cxn modelId="{008FB3C4-DE63-4F7F-BF63-FE71764E95AE}" type="presOf" srcId="{25921B08-B31F-4813-B273-0B77A02F6F76}" destId="{A8310D7E-117F-4E10-8EE5-03FA76D24F9E}" srcOrd="0" destOrd="0" presId="urn:microsoft.com/office/officeart/2016/7/layout/VerticalSolidActionList"/>
    <dgm:cxn modelId="{17C344C7-2AA1-4188-9A8E-FA922C95F174}" type="presOf" srcId="{50A3D836-D81A-4F58-9094-CAC4872A0ADD}" destId="{45C0FF57-F497-43FF-9102-96036AC505FC}" srcOrd="0" destOrd="1" presId="urn:microsoft.com/office/officeart/2016/7/layout/VerticalSolidActionList"/>
    <dgm:cxn modelId="{CBAF41E6-1A85-4AF4-B216-D661BD96675C}" srcId="{42EFF226-7F72-4C58-B1DB-70C682CA0606}" destId="{D3934599-3583-4DA6-AC6A-1DCFE5159236}" srcOrd="1" destOrd="0" parTransId="{AFFB1F25-BA55-412D-BD28-00623974CE61}" sibTransId="{E12B2400-FDEE-44E8-BE8E-223C40203D6F}"/>
    <dgm:cxn modelId="{497A28EB-8121-4495-BA69-1A3470CCA4F0}" type="presOf" srcId="{0E1EB79A-C028-4646-B92E-A4ACB388DDCB}" destId="{45C0FF57-F497-43FF-9102-96036AC505FC}" srcOrd="0" destOrd="0" presId="urn:microsoft.com/office/officeart/2016/7/layout/VerticalSolidActionList"/>
    <dgm:cxn modelId="{1BE31CFC-AF99-4247-9AB3-41711DB7E7FE}" srcId="{D3934599-3583-4DA6-AC6A-1DCFE5159236}" destId="{F6FDC29A-7501-4FC2-BAF3-5BA06DF1B297}" srcOrd="0" destOrd="0" parTransId="{359F6794-5DFA-4132-B4D8-23BF4FA6E98E}" sibTransId="{62EB1F9F-CBF6-47E2-B3A3-1023376F782B}"/>
    <dgm:cxn modelId="{CA58C290-3BC2-43BE-9A5A-711C2293CEB9}" type="presParOf" srcId="{C501E1FF-6C17-4D3C-8D2B-A5B3F463D358}" destId="{80B42481-4D71-4B96-9032-604D7DBDB8DB}" srcOrd="0" destOrd="0" presId="urn:microsoft.com/office/officeart/2016/7/layout/VerticalSolidActionList"/>
    <dgm:cxn modelId="{EF32F260-A49D-4E9A-B896-47F577213766}" type="presParOf" srcId="{80B42481-4D71-4B96-9032-604D7DBDB8DB}" destId="{4977A1A1-919F-450D-A172-1417E78CC698}" srcOrd="0" destOrd="0" presId="urn:microsoft.com/office/officeart/2016/7/layout/VerticalSolidActionList"/>
    <dgm:cxn modelId="{FF71821A-2FC1-4B83-B979-32D7348E2787}" type="presParOf" srcId="{80B42481-4D71-4B96-9032-604D7DBDB8DB}" destId="{45C0FF57-F497-43FF-9102-96036AC505FC}" srcOrd="1" destOrd="0" presId="urn:microsoft.com/office/officeart/2016/7/layout/VerticalSolidActionList"/>
    <dgm:cxn modelId="{CFBA79D6-C3D7-424E-A40D-04548244DE28}" type="presParOf" srcId="{C501E1FF-6C17-4D3C-8D2B-A5B3F463D358}" destId="{0E043CF3-8F3A-48CF-9B3F-2D50190C4F33}" srcOrd="1" destOrd="0" presId="urn:microsoft.com/office/officeart/2016/7/layout/VerticalSolidActionList"/>
    <dgm:cxn modelId="{6093F9E0-AFE6-4827-B8A9-FFDB5BE5412F}" type="presParOf" srcId="{C501E1FF-6C17-4D3C-8D2B-A5B3F463D358}" destId="{D202DEEB-07E3-44CC-8EEE-D12C342B0E75}" srcOrd="2" destOrd="0" presId="urn:microsoft.com/office/officeart/2016/7/layout/VerticalSolidActionList"/>
    <dgm:cxn modelId="{512ED241-D04C-4948-9F73-125CC728923A}" type="presParOf" srcId="{D202DEEB-07E3-44CC-8EEE-D12C342B0E75}" destId="{D1558B64-C3CA-4320-A3CD-517E9CA97986}" srcOrd="0" destOrd="0" presId="urn:microsoft.com/office/officeart/2016/7/layout/VerticalSolidActionList"/>
    <dgm:cxn modelId="{B2A98819-E8C6-465E-8926-A50B0B7FC90C}" type="presParOf" srcId="{D202DEEB-07E3-44CC-8EEE-D12C342B0E75}" destId="{345F2B43-A037-43FE-84FF-B19E02ED8C83}" srcOrd="1" destOrd="0" presId="urn:microsoft.com/office/officeart/2016/7/layout/VerticalSolidActionList"/>
    <dgm:cxn modelId="{230CC38F-E17C-47C4-B41C-3AAF4A13D8DC}" type="presParOf" srcId="{C501E1FF-6C17-4D3C-8D2B-A5B3F463D358}" destId="{59043577-7C11-4B21-9AA1-EE48B6E093E9}" srcOrd="3" destOrd="0" presId="urn:microsoft.com/office/officeart/2016/7/layout/VerticalSolidActionList"/>
    <dgm:cxn modelId="{4705F8EF-C697-4C32-B8D0-F2C1A5306D98}" type="presParOf" srcId="{C501E1FF-6C17-4D3C-8D2B-A5B3F463D358}" destId="{C56F96C1-86BF-4ACF-8849-D013A495BE7A}" srcOrd="4" destOrd="0" presId="urn:microsoft.com/office/officeart/2016/7/layout/VerticalSolidActionList"/>
    <dgm:cxn modelId="{E99C5BE6-3D6C-4928-BAB6-12974A8D12BF}" type="presParOf" srcId="{C56F96C1-86BF-4ACF-8849-D013A495BE7A}" destId="{A8310D7E-117F-4E10-8EE5-03FA76D24F9E}" srcOrd="0" destOrd="0" presId="urn:microsoft.com/office/officeart/2016/7/layout/VerticalSolidActionList"/>
    <dgm:cxn modelId="{848C5948-D591-4CCD-B43C-89E93CDD14EC}" type="presParOf" srcId="{C56F96C1-86BF-4ACF-8849-D013A495BE7A}" destId="{D71F6900-4620-4472-8DF0-4E2C87BA52C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4DF6F-E20A-4A36-B22A-A393D2D28C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2F336B-8BF7-4FB7-820A-0AD26C96E9D4}">
      <dgm:prSet custT="1"/>
      <dgm:spPr/>
      <dgm:t>
        <a:bodyPr/>
        <a:lstStyle/>
        <a:p>
          <a:r>
            <a:rPr lang="en-GB" sz="2000" b="1" dirty="0">
              <a:solidFill>
                <a:srgbClr val="003057"/>
              </a:solidFill>
            </a:rPr>
            <a:t>Protecting Assets:</a:t>
          </a:r>
          <a:endParaRPr lang="en-US" sz="2000" dirty="0">
            <a:solidFill>
              <a:srgbClr val="003057"/>
            </a:solidFill>
          </a:endParaRPr>
        </a:p>
      </dgm:t>
    </dgm:pt>
    <dgm:pt modelId="{A3E60FA5-47D6-4C46-9762-B176CDBCFB2C}" type="parTrans" cxnId="{B26574FF-2877-4F47-A3D2-E3B6D620C527}">
      <dgm:prSet/>
      <dgm:spPr/>
      <dgm:t>
        <a:bodyPr/>
        <a:lstStyle/>
        <a:p>
          <a:endParaRPr lang="en-US"/>
        </a:p>
      </dgm:t>
    </dgm:pt>
    <dgm:pt modelId="{AC26BBDF-1A39-45B7-B576-D066EA72AB23}" type="sibTrans" cxnId="{B26574FF-2877-4F47-A3D2-E3B6D620C527}">
      <dgm:prSet/>
      <dgm:spPr/>
      <dgm:t>
        <a:bodyPr/>
        <a:lstStyle/>
        <a:p>
          <a:endParaRPr lang="en-US"/>
        </a:p>
      </dgm:t>
    </dgm:pt>
    <dgm:pt modelId="{863903CC-181F-4A2F-90D2-ECC9CD93DCCE}">
      <dgm:prSet/>
      <dgm:spPr/>
      <dgm:t>
        <a:bodyPr/>
        <a:lstStyle/>
        <a:p>
          <a:r>
            <a:rPr lang="en-GB"/>
            <a:t>The site is the foundation of protecting physical assets, data, and intellectual property.</a:t>
          </a:r>
          <a:endParaRPr lang="en-US"/>
        </a:p>
      </dgm:t>
    </dgm:pt>
    <dgm:pt modelId="{41C5FE22-99B4-433E-A199-127E9BD867DF}" type="parTrans" cxnId="{1BD4698E-580B-4B81-9266-C6F92C1718CB}">
      <dgm:prSet/>
      <dgm:spPr/>
      <dgm:t>
        <a:bodyPr/>
        <a:lstStyle/>
        <a:p>
          <a:endParaRPr lang="en-US"/>
        </a:p>
      </dgm:t>
    </dgm:pt>
    <dgm:pt modelId="{5AAFC54E-06F0-4A68-AF08-A9661CED2510}" type="sibTrans" cxnId="{1BD4698E-580B-4B81-9266-C6F92C1718CB}">
      <dgm:prSet/>
      <dgm:spPr/>
      <dgm:t>
        <a:bodyPr/>
        <a:lstStyle/>
        <a:p>
          <a:endParaRPr lang="en-US"/>
        </a:p>
      </dgm:t>
    </dgm:pt>
    <dgm:pt modelId="{AE07E57D-58DD-40DD-A67E-A36B99F14EAA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Ensuring Safety:</a:t>
          </a:r>
          <a:endParaRPr lang="en-US" sz="2000">
            <a:solidFill>
              <a:srgbClr val="003057"/>
            </a:solidFill>
          </a:endParaRPr>
        </a:p>
      </dgm:t>
    </dgm:pt>
    <dgm:pt modelId="{BC6435F0-D48B-4B00-B2E1-5E240CA7DBA9}" type="parTrans" cxnId="{F4645CA6-38AC-41CF-92A9-7E37AAE6098B}">
      <dgm:prSet/>
      <dgm:spPr/>
      <dgm:t>
        <a:bodyPr/>
        <a:lstStyle/>
        <a:p>
          <a:endParaRPr lang="en-US"/>
        </a:p>
      </dgm:t>
    </dgm:pt>
    <dgm:pt modelId="{52B03B7B-CE8E-40DC-AA66-844C1B5AE135}" type="sibTrans" cxnId="{F4645CA6-38AC-41CF-92A9-7E37AAE6098B}">
      <dgm:prSet/>
      <dgm:spPr/>
      <dgm:t>
        <a:bodyPr/>
        <a:lstStyle/>
        <a:p>
          <a:endParaRPr lang="en-US"/>
        </a:p>
      </dgm:t>
    </dgm:pt>
    <dgm:pt modelId="{6A5CE25D-D1C8-4E6D-A214-C2DB80724DE3}">
      <dgm:prSet/>
      <dgm:spPr/>
      <dgm:t>
        <a:bodyPr/>
        <a:lstStyle/>
        <a:p>
          <a:r>
            <a:rPr lang="en-GB"/>
            <a:t>Security assessments help ensure the safety of employees, visitors, and other stakeholders.</a:t>
          </a:r>
          <a:endParaRPr lang="en-US"/>
        </a:p>
      </dgm:t>
    </dgm:pt>
    <dgm:pt modelId="{25EEBEE9-5DD6-416F-8405-B8FBD7CD4C50}" type="parTrans" cxnId="{310095B5-9229-4012-AF3A-548A555BBE28}">
      <dgm:prSet/>
      <dgm:spPr/>
      <dgm:t>
        <a:bodyPr/>
        <a:lstStyle/>
        <a:p>
          <a:endParaRPr lang="en-US"/>
        </a:p>
      </dgm:t>
    </dgm:pt>
    <dgm:pt modelId="{99108665-DCA2-4147-A2E0-C7BB4C72BF3B}" type="sibTrans" cxnId="{310095B5-9229-4012-AF3A-548A555BBE28}">
      <dgm:prSet/>
      <dgm:spPr/>
      <dgm:t>
        <a:bodyPr/>
        <a:lstStyle/>
        <a:p>
          <a:endParaRPr lang="en-US"/>
        </a:p>
      </dgm:t>
    </dgm:pt>
    <dgm:pt modelId="{0BF008C4-F345-4833-B787-76B4BA3FF2DB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Compliance:</a:t>
          </a:r>
          <a:endParaRPr lang="en-US" sz="2000">
            <a:solidFill>
              <a:srgbClr val="003057"/>
            </a:solidFill>
          </a:endParaRPr>
        </a:p>
      </dgm:t>
    </dgm:pt>
    <dgm:pt modelId="{4799E1A5-88A6-4C07-9382-E52221FBFBEB}" type="parTrans" cxnId="{C5D59720-0848-483A-A109-119E826FB0E7}">
      <dgm:prSet/>
      <dgm:spPr/>
      <dgm:t>
        <a:bodyPr/>
        <a:lstStyle/>
        <a:p>
          <a:endParaRPr lang="en-US"/>
        </a:p>
      </dgm:t>
    </dgm:pt>
    <dgm:pt modelId="{CC99D98B-D44F-4BCE-A4EF-B5893211096D}" type="sibTrans" cxnId="{C5D59720-0848-483A-A109-119E826FB0E7}">
      <dgm:prSet/>
      <dgm:spPr/>
      <dgm:t>
        <a:bodyPr/>
        <a:lstStyle/>
        <a:p>
          <a:endParaRPr lang="en-US"/>
        </a:p>
      </dgm:t>
    </dgm:pt>
    <dgm:pt modelId="{752F4D61-74E3-4468-9E27-77513F6119A4}">
      <dgm:prSet/>
      <dgm:spPr/>
      <dgm:t>
        <a:bodyPr/>
        <a:lstStyle/>
        <a:p>
          <a:r>
            <a:rPr lang="en-GB"/>
            <a:t>Ensuring that the site meets local, national, and international regulations.</a:t>
          </a:r>
          <a:endParaRPr lang="en-US"/>
        </a:p>
      </dgm:t>
    </dgm:pt>
    <dgm:pt modelId="{A08BE206-9094-4DFA-BBAE-05747D8A377E}" type="parTrans" cxnId="{370ACF41-B236-4F05-9A35-419F9C43FF1A}">
      <dgm:prSet/>
      <dgm:spPr/>
      <dgm:t>
        <a:bodyPr/>
        <a:lstStyle/>
        <a:p>
          <a:endParaRPr lang="en-US"/>
        </a:p>
      </dgm:t>
    </dgm:pt>
    <dgm:pt modelId="{FB51C108-2BF3-43DE-957E-1F02828472BC}" type="sibTrans" cxnId="{370ACF41-B236-4F05-9A35-419F9C43FF1A}">
      <dgm:prSet/>
      <dgm:spPr/>
      <dgm:t>
        <a:bodyPr/>
        <a:lstStyle/>
        <a:p>
          <a:endParaRPr lang="en-US"/>
        </a:p>
      </dgm:t>
    </dgm:pt>
    <dgm:pt modelId="{566D33B7-5393-41AF-8BC9-FED09C5665EF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Business Continuity:</a:t>
          </a:r>
          <a:endParaRPr lang="en-US" sz="2000">
            <a:solidFill>
              <a:srgbClr val="003057"/>
            </a:solidFill>
          </a:endParaRPr>
        </a:p>
      </dgm:t>
    </dgm:pt>
    <dgm:pt modelId="{46BE4D08-060C-410D-AC56-0BA14380386D}" type="parTrans" cxnId="{1047343A-3D05-4547-A336-02979F2F7D29}">
      <dgm:prSet/>
      <dgm:spPr/>
      <dgm:t>
        <a:bodyPr/>
        <a:lstStyle/>
        <a:p>
          <a:endParaRPr lang="en-US"/>
        </a:p>
      </dgm:t>
    </dgm:pt>
    <dgm:pt modelId="{EFB70928-69A3-4F01-AA45-E7C1A2D7C5CA}" type="sibTrans" cxnId="{1047343A-3D05-4547-A336-02979F2F7D29}">
      <dgm:prSet/>
      <dgm:spPr/>
      <dgm:t>
        <a:bodyPr/>
        <a:lstStyle/>
        <a:p>
          <a:endParaRPr lang="en-US"/>
        </a:p>
      </dgm:t>
    </dgm:pt>
    <dgm:pt modelId="{39D7FE8D-7BA5-499E-ADAE-83B50185947C}">
      <dgm:prSet/>
      <dgm:spPr/>
      <dgm:t>
        <a:bodyPr/>
        <a:lstStyle/>
        <a:p>
          <a:r>
            <a:rPr lang="en-GB"/>
            <a:t>Effective risk assessments help mitigate potential disruptions to business operations due to security incidents.</a:t>
          </a:r>
          <a:endParaRPr lang="en-US"/>
        </a:p>
      </dgm:t>
    </dgm:pt>
    <dgm:pt modelId="{F705E3E9-6CB9-4BA6-924D-021C2D0F9394}" type="parTrans" cxnId="{6AAE0F5E-58EF-4298-9B71-B3BDEE0DB7D5}">
      <dgm:prSet/>
      <dgm:spPr/>
      <dgm:t>
        <a:bodyPr/>
        <a:lstStyle/>
        <a:p>
          <a:endParaRPr lang="en-US"/>
        </a:p>
      </dgm:t>
    </dgm:pt>
    <dgm:pt modelId="{7F2942B4-8E09-4D84-895D-C6A5F98AAB8E}" type="sibTrans" cxnId="{6AAE0F5E-58EF-4298-9B71-B3BDEE0DB7D5}">
      <dgm:prSet/>
      <dgm:spPr/>
      <dgm:t>
        <a:bodyPr/>
        <a:lstStyle/>
        <a:p>
          <a:endParaRPr lang="en-US"/>
        </a:p>
      </dgm:t>
    </dgm:pt>
    <dgm:pt modelId="{D16DD587-154C-4B03-9A7C-54BD6EB51D25}" type="pres">
      <dgm:prSet presAssocID="{EFB4DF6F-E20A-4A36-B22A-A393D2D28CAF}" presName="Name0" presStyleCnt="0">
        <dgm:presLayoutVars>
          <dgm:dir/>
          <dgm:animLvl val="lvl"/>
          <dgm:resizeHandles val="exact"/>
        </dgm:presLayoutVars>
      </dgm:prSet>
      <dgm:spPr/>
    </dgm:pt>
    <dgm:pt modelId="{F7EE3081-A910-4894-938F-AF1EA3F06BAE}" type="pres">
      <dgm:prSet presAssocID="{552F336B-8BF7-4FB7-820A-0AD26C96E9D4}" presName="linNode" presStyleCnt="0"/>
      <dgm:spPr/>
    </dgm:pt>
    <dgm:pt modelId="{0214C9FD-93EA-478D-BCFC-405EE0E245E7}" type="pres">
      <dgm:prSet presAssocID="{552F336B-8BF7-4FB7-820A-0AD26C96E9D4}" presName="parentText" presStyleLbl="node1" presStyleIdx="0" presStyleCnt="4" custLinFactNeighborX="185">
        <dgm:presLayoutVars>
          <dgm:chMax val="1"/>
          <dgm:bulletEnabled val="1"/>
        </dgm:presLayoutVars>
      </dgm:prSet>
      <dgm:spPr/>
    </dgm:pt>
    <dgm:pt modelId="{B6CD717C-4979-455F-BC4B-D442D38DFEEA}" type="pres">
      <dgm:prSet presAssocID="{552F336B-8BF7-4FB7-820A-0AD26C96E9D4}" presName="descendantText" presStyleLbl="alignAccFollowNode1" presStyleIdx="0" presStyleCnt="4">
        <dgm:presLayoutVars>
          <dgm:bulletEnabled val="1"/>
        </dgm:presLayoutVars>
      </dgm:prSet>
      <dgm:spPr/>
    </dgm:pt>
    <dgm:pt modelId="{7FEC5160-9E06-4F78-8184-58074CBCBFC4}" type="pres">
      <dgm:prSet presAssocID="{AC26BBDF-1A39-45B7-B576-D066EA72AB23}" presName="sp" presStyleCnt="0"/>
      <dgm:spPr/>
    </dgm:pt>
    <dgm:pt modelId="{EA1290EF-CCFF-4E0D-8AF4-013F585624CE}" type="pres">
      <dgm:prSet presAssocID="{AE07E57D-58DD-40DD-A67E-A36B99F14EAA}" presName="linNode" presStyleCnt="0"/>
      <dgm:spPr/>
    </dgm:pt>
    <dgm:pt modelId="{528908F3-CFA8-49B7-ADA6-95EFD5B9C94A}" type="pres">
      <dgm:prSet presAssocID="{AE07E57D-58DD-40DD-A67E-A36B99F14EAA}" presName="parentText" presStyleLbl="node1" presStyleIdx="1" presStyleCnt="4" custLinFactNeighborX="185">
        <dgm:presLayoutVars>
          <dgm:chMax val="1"/>
          <dgm:bulletEnabled val="1"/>
        </dgm:presLayoutVars>
      </dgm:prSet>
      <dgm:spPr/>
    </dgm:pt>
    <dgm:pt modelId="{CDC69C17-83A5-4E2E-BC5D-5A7AA62261D8}" type="pres">
      <dgm:prSet presAssocID="{AE07E57D-58DD-40DD-A67E-A36B99F14EAA}" presName="descendantText" presStyleLbl="alignAccFollowNode1" presStyleIdx="1" presStyleCnt="4">
        <dgm:presLayoutVars>
          <dgm:bulletEnabled val="1"/>
        </dgm:presLayoutVars>
      </dgm:prSet>
      <dgm:spPr/>
    </dgm:pt>
    <dgm:pt modelId="{FA59CFA8-12B7-488C-AB1E-1A25D983E0CA}" type="pres">
      <dgm:prSet presAssocID="{52B03B7B-CE8E-40DC-AA66-844C1B5AE135}" presName="sp" presStyleCnt="0"/>
      <dgm:spPr/>
    </dgm:pt>
    <dgm:pt modelId="{E636A812-C904-4C8D-840D-2161C8BC1B00}" type="pres">
      <dgm:prSet presAssocID="{0BF008C4-F345-4833-B787-76B4BA3FF2DB}" presName="linNode" presStyleCnt="0"/>
      <dgm:spPr/>
    </dgm:pt>
    <dgm:pt modelId="{D79270E3-17D2-469B-AEC2-79EEB330BE28}" type="pres">
      <dgm:prSet presAssocID="{0BF008C4-F345-4833-B787-76B4BA3FF2DB}" presName="parentText" presStyleLbl="node1" presStyleIdx="2" presStyleCnt="4" custLinFactNeighborX="185">
        <dgm:presLayoutVars>
          <dgm:chMax val="1"/>
          <dgm:bulletEnabled val="1"/>
        </dgm:presLayoutVars>
      </dgm:prSet>
      <dgm:spPr/>
    </dgm:pt>
    <dgm:pt modelId="{618015A3-7271-4100-AFBB-B45CFAA861CA}" type="pres">
      <dgm:prSet presAssocID="{0BF008C4-F345-4833-B787-76B4BA3FF2DB}" presName="descendantText" presStyleLbl="alignAccFollowNode1" presStyleIdx="2" presStyleCnt="4">
        <dgm:presLayoutVars>
          <dgm:bulletEnabled val="1"/>
        </dgm:presLayoutVars>
      </dgm:prSet>
      <dgm:spPr/>
    </dgm:pt>
    <dgm:pt modelId="{6C6F2BD3-B099-4090-ACA7-12D678E4B991}" type="pres">
      <dgm:prSet presAssocID="{CC99D98B-D44F-4BCE-A4EF-B5893211096D}" presName="sp" presStyleCnt="0"/>
      <dgm:spPr/>
    </dgm:pt>
    <dgm:pt modelId="{F90F3374-F4AA-4DB0-B3F6-483C7B80E7EC}" type="pres">
      <dgm:prSet presAssocID="{566D33B7-5393-41AF-8BC9-FED09C5665EF}" presName="linNode" presStyleCnt="0"/>
      <dgm:spPr/>
    </dgm:pt>
    <dgm:pt modelId="{65747A02-054D-4A85-9826-9F25BDD6D31C}" type="pres">
      <dgm:prSet presAssocID="{566D33B7-5393-41AF-8BC9-FED09C5665EF}" presName="parentText" presStyleLbl="node1" presStyleIdx="3" presStyleCnt="4" custLinFactNeighborX="185">
        <dgm:presLayoutVars>
          <dgm:chMax val="1"/>
          <dgm:bulletEnabled val="1"/>
        </dgm:presLayoutVars>
      </dgm:prSet>
      <dgm:spPr/>
    </dgm:pt>
    <dgm:pt modelId="{D2655F79-6557-43D5-B066-6C917EC6F2B3}" type="pres">
      <dgm:prSet presAssocID="{566D33B7-5393-41AF-8BC9-FED09C5665E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5D59720-0848-483A-A109-119E826FB0E7}" srcId="{EFB4DF6F-E20A-4A36-B22A-A393D2D28CAF}" destId="{0BF008C4-F345-4833-B787-76B4BA3FF2DB}" srcOrd="2" destOrd="0" parTransId="{4799E1A5-88A6-4C07-9382-E52221FBFBEB}" sibTransId="{CC99D98B-D44F-4BCE-A4EF-B5893211096D}"/>
    <dgm:cxn modelId="{4D93952A-F768-4A17-88F7-0CD496544D88}" type="presOf" srcId="{0BF008C4-F345-4833-B787-76B4BA3FF2DB}" destId="{D79270E3-17D2-469B-AEC2-79EEB330BE28}" srcOrd="0" destOrd="0" presId="urn:microsoft.com/office/officeart/2005/8/layout/vList5"/>
    <dgm:cxn modelId="{1047343A-3D05-4547-A336-02979F2F7D29}" srcId="{EFB4DF6F-E20A-4A36-B22A-A393D2D28CAF}" destId="{566D33B7-5393-41AF-8BC9-FED09C5665EF}" srcOrd="3" destOrd="0" parTransId="{46BE4D08-060C-410D-AC56-0BA14380386D}" sibTransId="{EFB70928-69A3-4F01-AA45-E7C1A2D7C5CA}"/>
    <dgm:cxn modelId="{6AAE0F5E-58EF-4298-9B71-B3BDEE0DB7D5}" srcId="{566D33B7-5393-41AF-8BC9-FED09C5665EF}" destId="{39D7FE8D-7BA5-499E-ADAE-83B50185947C}" srcOrd="0" destOrd="0" parTransId="{F705E3E9-6CB9-4BA6-924D-021C2D0F9394}" sibTransId="{7F2942B4-8E09-4D84-895D-C6A5F98AAB8E}"/>
    <dgm:cxn modelId="{370ACF41-B236-4F05-9A35-419F9C43FF1A}" srcId="{0BF008C4-F345-4833-B787-76B4BA3FF2DB}" destId="{752F4D61-74E3-4468-9E27-77513F6119A4}" srcOrd="0" destOrd="0" parTransId="{A08BE206-9094-4DFA-BBAE-05747D8A377E}" sibTransId="{FB51C108-2BF3-43DE-957E-1F02828472BC}"/>
    <dgm:cxn modelId="{B2463070-6F5E-4F03-899B-BD65DC01173C}" type="presOf" srcId="{566D33B7-5393-41AF-8BC9-FED09C5665EF}" destId="{65747A02-054D-4A85-9826-9F25BDD6D31C}" srcOrd="0" destOrd="0" presId="urn:microsoft.com/office/officeart/2005/8/layout/vList5"/>
    <dgm:cxn modelId="{DA747584-9B32-4972-8704-9639BEEACF98}" type="presOf" srcId="{863903CC-181F-4A2F-90D2-ECC9CD93DCCE}" destId="{B6CD717C-4979-455F-BC4B-D442D38DFEEA}" srcOrd="0" destOrd="0" presId="urn:microsoft.com/office/officeart/2005/8/layout/vList5"/>
    <dgm:cxn modelId="{1BD4698E-580B-4B81-9266-C6F92C1718CB}" srcId="{552F336B-8BF7-4FB7-820A-0AD26C96E9D4}" destId="{863903CC-181F-4A2F-90D2-ECC9CD93DCCE}" srcOrd="0" destOrd="0" parTransId="{41C5FE22-99B4-433E-A199-127E9BD867DF}" sibTransId="{5AAFC54E-06F0-4A68-AF08-A9661CED2510}"/>
    <dgm:cxn modelId="{6F20C592-114C-46CE-89A8-015DEBFF9105}" type="presOf" srcId="{AE07E57D-58DD-40DD-A67E-A36B99F14EAA}" destId="{528908F3-CFA8-49B7-ADA6-95EFD5B9C94A}" srcOrd="0" destOrd="0" presId="urn:microsoft.com/office/officeart/2005/8/layout/vList5"/>
    <dgm:cxn modelId="{1D1C0AA1-0697-446E-B121-489A190C3F69}" type="presOf" srcId="{552F336B-8BF7-4FB7-820A-0AD26C96E9D4}" destId="{0214C9FD-93EA-478D-BCFC-405EE0E245E7}" srcOrd="0" destOrd="0" presId="urn:microsoft.com/office/officeart/2005/8/layout/vList5"/>
    <dgm:cxn modelId="{F4645CA6-38AC-41CF-92A9-7E37AAE6098B}" srcId="{EFB4DF6F-E20A-4A36-B22A-A393D2D28CAF}" destId="{AE07E57D-58DD-40DD-A67E-A36B99F14EAA}" srcOrd="1" destOrd="0" parTransId="{BC6435F0-D48B-4B00-B2E1-5E240CA7DBA9}" sibTransId="{52B03B7B-CE8E-40DC-AA66-844C1B5AE135}"/>
    <dgm:cxn modelId="{85E591AA-7E80-4EC1-9B17-302AC8F5E221}" type="presOf" srcId="{752F4D61-74E3-4468-9E27-77513F6119A4}" destId="{618015A3-7271-4100-AFBB-B45CFAA861CA}" srcOrd="0" destOrd="0" presId="urn:microsoft.com/office/officeart/2005/8/layout/vList5"/>
    <dgm:cxn modelId="{A0FA94AF-74F0-4D86-9B44-B6442489281E}" type="presOf" srcId="{39D7FE8D-7BA5-499E-ADAE-83B50185947C}" destId="{D2655F79-6557-43D5-B066-6C917EC6F2B3}" srcOrd="0" destOrd="0" presId="urn:microsoft.com/office/officeart/2005/8/layout/vList5"/>
    <dgm:cxn modelId="{310095B5-9229-4012-AF3A-548A555BBE28}" srcId="{AE07E57D-58DD-40DD-A67E-A36B99F14EAA}" destId="{6A5CE25D-D1C8-4E6D-A214-C2DB80724DE3}" srcOrd="0" destOrd="0" parTransId="{25EEBEE9-5DD6-416F-8405-B8FBD7CD4C50}" sibTransId="{99108665-DCA2-4147-A2E0-C7BB4C72BF3B}"/>
    <dgm:cxn modelId="{708424D8-DE76-40E2-9545-2B97145DBEB8}" type="presOf" srcId="{EFB4DF6F-E20A-4A36-B22A-A393D2D28CAF}" destId="{D16DD587-154C-4B03-9A7C-54BD6EB51D25}" srcOrd="0" destOrd="0" presId="urn:microsoft.com/office/officeart/2005/8/layout/vList5"/>
    <dgm:cxn modelId="{74CBE6F9-EF2C-443F-804E-28A9C39A195E}" type="presOf" srcId="{6A5CE25D-D1C8-4E6D-A214-C2DB80724DE3}" destId="{CDC69C17-83A5-4E2E-BC5D-5A7AA62261D8}" srcOrd="0" destOrd="0" presId="urn:microsoft.com/office/officeart/2005/8/layout/vList5"/>
    <dgm:cxn modelId="{B26574FF-2877-4F47-A3D2-E3B6D620C527}" srcId="{EFB4DF6F-E20A-4A36-B22A-A393D2D28CAF}" destId="{552F336B-8BF7-4FB7-820A-0AD26C96E9D4}" srcOrd="0" destOrd="0" parTransId="{A3E60FA5-47D6-4C46-9762-B176CDBCFB2C}" sibTransId="{AC26BBDF-1A39-45B7-B576-D066EA72AB23}"/>
    <dgm:cxn modelId="{F6300659-AF57-4A9A-8314-471696B6BB73}" type="presParOf" srcId="{D16DD587-154C-4B03-9A7C-54BD6EB51D25}" destId="{F7EE3081-A910-4894-938F-AF1EA3F06BAE}" srcOrd="0" destOrd="0" presId="urn:microsoft.com/office/officeart/2005/8/layout/vList5"/>
    <dgm:cxn modelId="{B61D2930-0EE6-4AD6-8CBE-7910C69CB4D9}" type="presParOf" srcId="{F7EE3081-A910-4894-938F-AF1EA3F06BAE}" destId="{0214C9FD-93EA-478D-BCFC-405EE0E245E7}" srcOrd="0" destOrd="0" presId="urn:microsoft.com/office/officeart/2005/8/layout/vList5"/>
    <dgm:cxn modelId="{389C1B7C-EA9E-4D1B-8061-BAD864C0EA3E}" type="presParOf" srcId="{F7EE3081-A910-4894-938F-AF1EA3F06BAE}" destId="{B6CD717C-4979-455F-BC4B-D442D38DFEEA}" srcOrd="1" destOrd="0" presId="urn:microsoft.com/office/officeart/2005/8/layout/vList5"/>
    <dgm:cxn modelId="{5169C208-A026-41F9-8392-71814C6ADB04}" type="presParOf" srcId="{D16DD587-154C-4B03-9A7C-54BD6EB51D25}" destId="{7FEC5160-9E06-4F78-8184-58074CBCBFC4}" srcOrd="1" destOrd="0" presId="urn:microsoft.com/office/officeart/2005/8/layout/vList5"/>
    <dgm:cxn modelId="{D5C21A4B-BC44-4760-A619-BE2B154F9D97}" type="presParOf" srcId="{D16DD587-154C-4B03-9A7C-54BD6EB51D25}" destId="{EA1290EF-CCFF-4E0D-8AF4-013F585624CE}" srcOrd="2" destOrd="0" presId="urn:microsoft.com/office/officeart/2005/8/layout/vList5"/>
    <dgm:cxn modelId="{32622684-0517-475D-B7EC-A6EF761E76C8}" type="presParOf" srcId="{EA1290EF-CCFF-4E0D-8AF4-013F585624CE}" destId="{528908F3-CFA8-49B7-ADA6-95EFD5B9C94A}" srcOrd="0" destOrd="0" presId="urn:microsoft.com/office/officeart/2005/8/layout/vList5"/>
    <dgm:cxn modelId="{D4D55301-F564-44ED-AC7B-6F051C81DC94}" type="presParOf" srcId="{EA1290EF-CCFF-4E0D-8AF4-013F585624CE}" destId="{CDC69C17-83A5-4E2E-BC5D-5A7AA62261D8}" srcOrd="1" destOrd="0" presId="urn:microsoft.com/office/officeart/2005/8/layout/vList5"/>
    <dgm:cxn modelId="{933CDCBC-00BB-4C9E-A73C-2AB2BAE2DA08}" type="presParOf" srcId="{D16DD587-154C-4B03-9A7C-54BD6EB51D25}" destId="{FA59CFA8-12B7-488C-AB1E-1A25D983E0CA}" srcOrd="3" destOrd="0" presId="urn:microsoft.com/office/officeart/2005/8/layout/vList5"/>
    <dgm:cxn modelId="{85E96D13-7F6C-40EA-86A3-804C5C200465}" type="presParOf" srcId="{D16DD587-154C-4B03-9A7C-54BD6EB51D25}" destId="{E636A812-C904-4C8D-840D-2161C8BC1B00}" srcOrd="4" destOrd="0" presId="urn:microsoft.com/office/officeart/2005/8/layout/vList5"/>
    <dgm:cxn modelId="{1C922AA2-033A-471E-AD82-AFF5747AF7B8}" type="presParOf" srcId="{E636A812-C904-4C8D-840D-2161C8BC1B00}" destId="{D79270E3-17D2-469B-AEC2-79EEB330BE28}" srcOrd="0" destOrd="0" presId="urn:microsoft.com/office/officeart/2005/8/layout/vList5"/>
    <dgm:cxn modelId="{719C598C-7D25-45DB-AED0-EC57F0BD8541}" type="presParOf" srcId="{E636A812-C904-4C8D-840D-2161C8BC1B00}" destId="{618015A3-7271-4100-AFBB-B45CFAA861CA}" srcOrd="1" destOrd="0" presId="urn:microsoft.com/office/officeart/2005/8/layout/vList5"/>
    <dgm:cxn modelId="{72614C2B-6BF9-47E5-9FE5-F468EF86A6DF}" type="presParOf" srcId="{D16DD587-154C-4B03-9A7C-54BD6EB51D25}" destId="{6C6F2BD3-B099-4090-ACA7-12D678E4B991}" srcOrd="5" destOrd="0" presId="urn:microsoft.com/office/officeart/2005/8/layout/vList5"/>
    <dgm:cxn modelId="{F8711C1F-A153-4F72-82EF-E23D34BFDCC3}" type="presParOf" srcId="{D16DD587-154C-4B03-9A7C-54BD6EB51D25}" destId="{F90F3374-F4AA-4DB0-B3F6-483C7B80E7EC}" srcOrd="6" destOrd="0" presId="urn:microsoft.com/office/officeart/2005/8/layout/vList5"/>
    <dgm:cxn modelId="{1D07FFC1-CB0B-485B-B1BA-7BDB5C1757DC}" type="presParOf" srcId="{F90F3374-F4AA-4DB0-B3F6-483C7B80E7EC}" destId="{65747A02-054D-4A85-9826-9F25BDD6D31C}" srcOrd="0" destOrd="0" presId="urn:microsoft.com/office/officeart/2005/8/layout/vList5"/>
    <dgm:cxn modelId="{8A444D3E-7662-4D91-A42D-0146ECC1F950}" type="presParOf" srcId="{F90F3374-F4AA-4DB0-B3F6-483C7B80E7EC}" destId="{D2655F79-6557-43D5-B066-6C917EC6F2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9DC91-799D-412F-A44B-197DEBCE7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85A94-80F8-4EE2-B763-C88A881ED16F}">
      <dgm:prSet custT="1"/>
      <dgm:spPr/>
      <dgm:t>
        <a:bodyPr/>
        <a:lstStyle/>
        <a:p>
          <a:r>
            <a:rPr lang="en-GB" sz="2000" b="1" dirty="0">
              <a:solidFill>
                <a:srgbClr val="003057"/>
              </a:solidFill>
            </a:rPr>
            <a:t>Natural Risks:</a:t>
          </a:r>
          <a:endParaRPr lang="en-US" sz="2000" dirty="0">
            <a:solidFill>
              <a:srgbClr val="003057"/>
            </a:solidFill>
          </a:endParaRPr>
        </a:p>
      </dgm:t>
    </dgm:pt>
    <dgm:pt modelId="{C4F2633A-7CA0-440A-BDBE-DC69AC6F1EF9}" type="parTrans" cxnId="{4792E663-3FDC-48BA-8C34-AB83C179AD0A}">
      <dgm:prSet/>
      <dgm:spPr/>
      <dgm:t>
        <a:bodyPr/>
        <a:lstStyle/>
        <a:p>
          <a:endParaRPr lang="en-US"/>
        </a:p>
      </dgm:t>
    </dgm:pt>
    <dgm:pt modelId="{C944D63B-EB8A-45DC-8E43-CE5F574837E1}" type="sibTrans" cxnId="{4792E663-3FDC-48BA-8C34-AB83C179AD0A}">
      <dgm:prSet/>
      <dgm:spPr/>
      <dgm:t>
        <a:bodyPr/>
        <a:lstStyle/>
        <a:p>
          <a:endParaRPr lang="en-US"/>
        </a:p>
      </dgm:t>
    </dgm:pt>
    <dgm:pt modelId="{1328B7EB-24FA-4B92-B439-B63B6F1DBF05}">
      <dgm:prSet custT="1"/>
      <dgm:spPr/>
      <dgm:t>
        <a:bodyPr/>
        <a:lstStyle/>
        <a:p>
          <a:r>
            <a:rPr lang="en-GB" sz="1800" dirty="0"/>
            <a:t>Flooding, earthquakes, severe weather events.</a:t>
          </a:r>
          <a:endParaRPr lang="en-US" sz="1800" dirty="0"/>
        </a:p>
      </dgm:t>
    </dgm:pt>
    <dgm:pt modelId="{450BF8E5-0982-40BA-AC5A-86E564F707A5}" type="parTrans" cxnId="{D687ACD5-8E12-41D0-8D70-0F140E2D5ED8}">
      <dgm:prSet/>
      <dgm:spPr/>
      <dgm:t>
        <a:bodyPr/>
        <a:lstStyle/>
        <a:p>
          <a:endParaRPr lang="en-US"/>
        </a:p>
      </dgm:t>
    </dgm:pt>
    <dgm:pt modelId="{8B608570-D706-4254-8A11-42DD7DC56A37}" type="sibTrans" cxnId="{D687ACD5-8E12-41D0-8D70-0F140E2D5ED8}">
      <dgm:prSet/>
      <dgm:spPr/>
      <dgm:t>
        <a:bodyPr/>
        <a:lstStyle/>
        <a:p>
          <a:endParaRPr lang="en-US"/>
        </a:p>
      </dgm:t>
    </dgm:pt>
    <dgm:pt modelId="{8CF9D2B5-A3A1-4AEF-97AA-AE781326687E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Human-made Risks:</a:t>
          </a:r>
          <a:endParaRPr lang="en-US" sz="2000">
            <a:solidFill>
              <a:srgbClr val="003057"/>
            </a:solidFill>
          </a:endParaRPr>
        </a:p>
      </dgm:t>
    </dgm:pt>
    <dgm:pt modelId="{10A6C488-CF22-4BBB-A326-D8A6B5B9BC9D}" type="parTrans" cxnId="{03FAB9CC-2CBA-4DA2-825E-D20579EAB4E8}">
      <dgm:prSet/>
      <dgm:spPr/>
      <dgm:t>
        <a:bodyPr/>
        <a:lstStyle/>
        <a:p>
          <a:endParaRPr lang="en-US"/>
        </a:p>
      </dgm:t>
    </dgm:pt>
    <dgm:pt modelId="{1CED0E3B-B6FC-4ED3-8882-45B76DB25D06}" type="sibTrans" cxnId="{03FAB9CC-2CBA-4DA2-825E-D20579EAB4E8}">
      <dgm:prSet/>
      <dgm:spPr/>
      <dgm:t>
        <a:bodyPr/>
        <a:lstStyle/>
        <a:p>
          <a:endParaRPr lang="en-US"/>
        </a:p>
      </dgm:t>
    </dgm:pt>
    <dgm:pt modelId="{14FD5533-FF5C-45E4-AE06-D65C00DB36B1}">
      <dgm:prSet custT="1"/>
      <dgm:spPr/>
      <dgm:t>
        <a:bodyPr/>
        <a:lstStyle/>
        <a:p>
          <a:r>
            <a:rPr lang="en-GB" sz="1800"/>
            <a:t>Terrorism, theft, sabotage, civil unrest.</a:t>
          </a:r>
          <a:endParaRPr lang="en-US" sz="1800"/>
        </a:p>
      </dgm:t>
    </dgm:pt>
    <dgm:pt modelId="{84E53777-F101-447B-818D-AEC9540E9229}" type="parTrans" cxnId="{BDB77C0C-230E-499D-95A0-9628892195CD}">
      <dgm:prSet/>
      <dgm:spPr/>
      <dgm:t>
        <a:bodyPr/>
        <a:lstStyle/>
        <a:p>
          <a:endParaRPr lang="en-US"/>
        </a:p>
      </dgm:t>
    </dgm:pt>
    <dgm:pt modelId="{81E5A8EC-4D16-4663-841E-8590E741D7EF}" type="sibTrans" cxnId="{BDB77C0C-230E-499D-95A0-9628892195CD}">
      <dgm:prSet/>
      <dgm:spPr/>
      <dgm:t>
        <a:bodyPr/>
        <a:lstStyle/>
        <a:p>
          <a:endParaRPr lang="en-US"/>
        </a:p>
      </dgm:t>
    </dgm:pt>
    <dgm:pt modelId="{BF089C85-12DD-4519-B327-31010B6683BF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Operational Risks:</a:t>
          </a:r>
          <a:endParaRPr lang="en-US" sz="2000">
            <a:solidFill>
              <a:srgbClr val="003057"/>
            </a:solidFill>
          </a:endParaRPr>
        </a:p>
      </dgm:t>
    </dgm:pt>
    <dgm:pt modelId="{74E70F7E-6CAA-4A4E-8D5D-593C178F969B}" type="parTrans" cxnId="{40E8DC01-F7A2-422B-9ACB-2065CF91920F}">
      <dgm:prSet/>
      <dgm:spPr/>
      <dgm:t>
        <a:bodyPr/>
        <a:lstStyle/>
        <a:p>
          <a:endParaRPr lang="en-US"/>
        </a:p>
      </dgm:t>
    </dgm:pt>
    <dgm:pt modelId="{33C6A170-5C52-4E0E-86BB-34E925CA6837}" type="sibTrans" cxnId="{40E8DC01-F7A2-422B-9ACB-2065CF91920F}">
      <dgm:prSet/>
      <dgm:spPr/>
      <dgm:t>
        <a:bodyPr/>
        <a:lstStyle/>
        <a:p>
          <a:endParaRPr lang="en-US"/>
        </a:p>
      </dgm:t>
    </dgm:pt>
    <dgm:pt modelId="{12754A9E-FB6D-4174-A13F-EA4B0D22602B}">
      <dgm:prSet custT="1"/>
      <dgm:spPr/>
      <dgm:t>
        <a:bodyPr/>
        <a:lstStyle/>
        <a:p>
          <a:r>
            <a:rPr lang="en-GB" sz="1800"/>
            <a:t>Employee sabotage, unauthorised access, internal fraud.</a:t>
          </a:r>
          <a:endParaRPr lang="en-US" sz="1800"/>
        </a:p>
      </dgm:t>
    </dgm:pt>
    <dgm:pt modelId="{5B730AD4-FA54-481C-89DD-C83FFA0B263E}" type="parTrans" cxnId="{47687700-D252-457E-829C-7C147E97D1DE}">
      <dgm:prSet/>
      <dgm:spPr/>
      <dgm:t>
        <a:bodyPr/>
        <a:lstStyle/>
        <a:p>
          <a:endParaRPr lang="en-US"/>
        </a:p>
      </dgm:t>
    </dgm:pt>
    <dgm:pt modelId="{EE411EE3-14A9-4B82-98ED-5D766EC4135C}" type="sibTrans" cxnId="{47687700-D252-457E-829C-7C147E97D1DE}">
      <dgm:prSet/>
      <dgm:spPr/>
      <dgm:t>
        <a:bodyPr/>
        <a:lstStyle/>
        <a:p>
          <a:endParaRPr lang="en-US"/>
        </a:p>
      </dgm:t>
    </dgm:pt>
    <dgm:pt modelId="{2F978DD4-16AC-4B8F-AA80-6A2480D15231}">
      <dgm:prSet custT="1"/>
      <dgm:spPr/>
      <dgm:t>
        <a:bodyPr/>
        <a:lstStyle/>
        <a:p>
          <a:r>
            <a:rPr lang="en-GB" sz="2000" b="1" dirty="0">
              <a:solidFill>
                <a:srgbClr val="003057"/>
              </a:solidFill>
            </a:rPr>
            <a:t>Technological Risks:</a:t>
          </a:r>
          <a:endParaRPr lang="en-US" sz="2000" dirty="0">
            <a:solidFill>
              <a:srgbClr val="003057"/>
            </a:solidFill>
          </a:endParaRPr>
        </a:p>
      </dgm:t>
    </dgm:pt>
    <dgm:pt modelId="{D73DF4F3-33D3-4B21-A883-BAAD907A9A43}" type="parTrans" cxnId="{86A658AE-E26F-4BC3-874C-676CBB326DD3}">
      <dgm:prSet/>
      <dgm:spPr/>
      <dgm:t>
        <a:bodyPr/>
        <a:lstStyle/>
        <a:p>
          <a:endParaRPr lang="en-US"/>
        </a:p>
      </dgm:t>
    </dgm:pt>
    <dgm:pt modelId="{11875F42-A07D-4B61-BC6B-0058E3B697FD}" type="sibTrans" cxnId="{86A658AE-E26F-4BC3-874C-676CBB326DD3}">
      <dgm:prSet/>
      <dgm:spPr/>
      <dgm:t>
        <a:bodyPr/>
        <a:lstStyle/>
        <a:p>
          <a:endParaRPr lang="en-US"/>
        </a:p>
      </dgm:t>
    </dgm:pt>
    <dgm:pt modelId="{4F794416-08F6-4647-B496-9223F7E11292}">
      <dgm:prSet custT="1"/>
      <dgm:spPr/>
      <dgm:t>
        <a:bodyPr/>
        <a:lstStyle/>
        <a:p>
          <a:r>
            <a:rPr lang="en-GB" sz="1800" dirty="0"/>
            <a:t>Cyber-physical threats, power outages, infrastructure failure.</a:t>
          </a:r>
          <a:endParaRPr lang="en-US" sz="1800" dirty="0"/>
        </a:p>
      </dgm:t>
    </dgm:pt>
    <dgm:pt modelId="{D8EB2552-3501-42D1-9EFE-8F2C00EFDA93}" type="parTrans" cxnId="{A81A0E29-A819-4335-8E69-B80E71273C3D}">
      <dgm:prSet/>
      <dgm:spPr/>
      <dgm:t>
        <a:bodyPr/>
        <a:lstStyle/>
        <a:p>
          <a:endParaRPr lang="en-US"/>
        </a:p>
      </dgm:t>
    </dgm:pt>
    <dgm:pt modelId="{86BD5161-8F38-48E5-A2AB-34B997171F4F}" type="sibTrans" cxnId="{A81A0E29-A819-4335-8E69-B80E71273C3D}">
      <dgm:prSet/>
      <dgm:spPr/>
      <dgm:t>
        <a:bodyPr/>
        <a:lstStyle/>
        <a:p>
          <a:endParaRPr lang="en-US"/>
        </a:p>
      </dgm:t>
    </dgm:pt>
    <dgm:pt modelId="{4B3FC9B0-AF94-43B1-B840-7157347A1939}" type="pres">
      <dgm:prSet presAssocID="{6ED9DC91-799D-412F-A44B-197DEBCE7D49}" presName="linear" presStyleCnt="0">
        <dgm:presLayoutVars>
          <dgm:animLvl val="lvl"/>
          <dgm:resizeHandles val="exact"/>
        </dgm:presLayoutVars>
      </dgm:prSet>
      <dgm:spPr/>
    </dgm:pt>
    <dgm:pt modelId="{6DB4A1FC-440B-4480-9B45-C8D8DD3015EF}" type="pres">
      <dgm:prSet presAssocID="{C5B85A94-80F8-4EE2-B763-C88A881ED1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E1240C-B61A-47F8-BD14-166FE9490BCC}" type="pres">
      <dgm:prSet presAssocID="{C5B85A94-80F8-4EE2-B763-C88A881ED16F}" presName="childText" presStyleLbl="revTx" presStyleIdx="0" presStyleCnt="4">
        <dgm:presLayoutVars>
          <dgm:bulletEnabled val="1"/>
        </dgm:presLayoutVars>
      </dgm:prSet>
      <dgm:spPr/>
    </dgm:pt>
    <dgm:pt modelId="{7478F877-73E8-415A-B4A4-17EC5EE04E15}" type="pres">
      <dgm:prSet presAssocID="{8CF9D2B5-A3A1-4AEF-97AA-AE78132668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5EF510-DAE2-4B87-AAB7-474BBD2E7C18}" type="pres">
      <dgm:prSet presAssocID="{8CF9D2B5-A3A1-4AEF-97AA-AE781326687E}" presName="childText" presStyleLbl="revTx" presStyleIdx="1" presStyleCnt="4">
        <dgm:presLayoutVars>
          <dgm:bulletEnabled val="1"/>
        </dgm:presLayoutVars>
      </dgm:prSet>
      <dgm:spPr/>
    </dgm:pt>
    <dgm:pt modelId="{E04E2759-3951-4C22-BE8E-5DDEF29612C5}" type="pres">
      <dgm:prSet presAssocID="{BF089C85-12DD-4519-B327-31010B6683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1440AE-84DE-4899-BB5C-C627465718E6}" type="pres">
      <dgm:prSet presAssocID="{BF089C85-12DD-4519-B327-31010B6683BF}" presName="childText" presStyleLbl="revTx" presStyleIdx="2" presStyleCnt="4">
        <dgm:presLayoutVars>
          <dgm:bulletEnabled val="1"/>
        </dgm:presLayoutVars>
      </dgm:prSet>
      <dgm:spPr/>
    </dgm:pt>
    <dgm:pt modelId="{2B4DA642-46C3-4F16-A0EB-735E4BE1BC6C}" type="pres">
      <dgm:prSet presAssocID="{2F978DD4-16AC-4B8F-AA80-6A2480D1523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4FDE81F-9A5D-4FD8-8619-BF115D56A042}" type="pres">
      <dgm:prSet presAssocID="{2F978DD4-16AC-4B8F-AA80-6A2480D1523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7687700-D252-457E-829C-7C147E97D1DE}" srcId="{BF089C85-12DD-4519-B327-31010B6683BF}" destId="{12754A9E-FB6D-4174-A13F-EA4B0D22602B}" srcOrd="0" destOrd="0" parTransId="{5B730AD4-FA54-481C-89DD-C83FFA0B263E}" sibTransId="{EE411EE3-14A9-4B82-98ED-5D766EC4135C}"/>
    <dgm:cxn modelId="{40E8DC01-F7A2-422B-9ACB-2065CF91920F}" srcId="{6ED9DC91-799D-412F-A44B-197DEBCE7D49}" destId="{BF089C85-12DD-4519-B327-31010B6683BF}" srcOrd="2" destOrd="0" parTransId="{74E70F7E-6CAA-4A4E-8D5D-593C178F969B}" sibTransId="{33C6A170-5C52-4E0E-86BB-34E925CA6837}"/>
    <dgm:cxn modelId="{BDB77C0C-230E-499D-95A0-9628892195CD}" srcId="{8CF9D2B5-A3A1-4AEF-97AA-AE781326687E}" destId="{14FD5533-FF5C-45E4-AE06-D65C00DB36B1}" srcOrd="0" destOrd="0" parTransId="{84E53777-F101-447B-818D-AEC9540E9229}" sibTransId="{81E5A8EC-4D16-4663-841E-8590E741D7EF}"/>
    <dgm:cxn modelId="{A81A0E29-A819-4335-8E69-B80E71273C3D}" srcId="{2F978DD4-16AC-4B8F-AA80-6A2480D15231}" destId="{4F794416-08F6-4647-B496-9223F7E11292}" srcOrd="0" destOrd="0" parTransId="{D8EB2552-3501-42D1-9EFE-8F2C00EFDA93}" sibTransId="{86BD5161-8F38-48E5-A2AB-34B997171F4F}"/>
    <dgm:cxn modelId="{BADEA52E-AEB8-4B4A-89F0-22762ACCA5D7}" type="presOf" srcId="{8CF9D2B5-A3A1-4AEF-97AA-AE781326687E}" destId="{7478F877-73E8-415A-B4A4-17EC5EE04E15}" srcOrd="0" destOrd="0" presId="urn:microsoft.com/office/officeart/2005/8/layout/vList2"/>
    <dgm:cxn modelId="{E5FBD831-43CB-41A1-A96F-FA3D1B507894}" type="presOf" srcId="{14FD5533-FF5C-45E4-AE06-D65C00DB36B1}" destId="{DE5EF510-DAE2-4B87-AAB7-474BBD2E7C18}" srcOrd="0" destOrd="0" presId="urn:microsoft.com/office/officeart/2005/8/layout/vList2"/>
    <dgm:cxn modelId="{DA24C75F-E064-48EC-A775-B756CA9937DE}" type="presOf" srcId="{12754A9E-FB6D-4174-A13F-EA4B0D22602B}" destId="{BD1440AE-84DE-4899-BB5C-C627465718E6}" srcOrd="0" destOrd="0" presId="urn:microsoft.com/office/officeart/2005/8/layout/vList2"/>
    <dgm:cxn modelId="{D1302161-C086-4D31-A963-C7D90EAFB4F3}" type="presOf" srcId="{BF089C85-12DD-4519-B327-31010B6683BF}" destId="{E04E2759-3951-4C22-BE8E-5DDEF29612C5}" srcOrd="0" destOrd="0" presId="urn:microsoft.com/office/officeart/2005/8/layout/vList2"/>
    <dgm:cxn modelId="{4792E663-3FDC-48BA-8C34-AB83C179AD0A}" srcId="{6ED9DC91-799D-412F-A44B-197DEBCE7D49}" destId="{C5B85A94-80F8-4EE2-B763-C88A881ED16F}" srcOrd="0" destOrd="0" parTransId="{C4F2633A-7CA0-440A-BDBE-DC69AC6F1EF9}" sibTransId="{C944D63B-EB8A-45DC-8E43-CE5F574837E1}"/>
    <dgm:cxn modelId="{6B34D452-5730-4670-B274-2226D1F861DF}" type="presOf" srcId="{2F978DD4-16AC-4B8F-AA80-6A2480D15231}" destId="{2B4DA642-46C3-4F16-A0EB-735E4BE1BC6C}" srcOrd="0" destOrd="0" presId="urn:microsoft.com/office/officeart/2005/8/layout/vList2"/>
    <dgm:cxn modelId="{A8132796-CFB2-424E-9EBD-ED9D766CC37C}" type="presOf" srcId="{C5B85A94-80F8-4EE2-B763-C88A881ED16F}" destId="{6DB4A1FC-440B-4480-9B45-C8D8DD3015EF}" srcOrd="0" destOrd="0" presId="urn:microsoft.com/office/officeart/2005/8/layout/vList2"/>
    <dgm:cxn modelId="{86A658AE-E26F-4BC3-874C-676CBB326DD3}" srcId="{6ED9DC91-799D-412F-A44B-197DEBCE7D49}" destId="{2F978DD4-16AC-4B8F-AA80-6A2480D15231}" srcOrd="3" destOrd="0" parTransId="{D73DF4F3-33D3-4B21-A883-BAAD907A9A43}" sibTransId="{11875F42-A07D-4B61-BC6B-0058E3B697FD}"/>
    <dgm:cxn modelId="{F23D0CC1-BE4D-45A9-B518-81E1452DED92}" type="presOf" srcId="{1328B7EB-24FA-4B92-B439-B63B6F1DBF05}" destId="{B3E1240C-B61A-47F8-BD14-166FE9490BCC}" srcOrd="0" destOrd="0" presId="urn:microsoft.com/office/officeart/2005/8/layout/vList2"/>
    <dgm:cxn modelId="{A30496C4-C711-4081-8159-A716277844E2}" type="presOf" srcId="{6ED9DC91-799D-412F-A44B-197DEBCE7D49}" destId="{4B3FC9B0-AF94-43B1-B840-7157347A1939}" srcOrd="0" destOrd="0" presId="urn:microsoft.com/office/officeart/2005/8/layout/vList2"/>
    <dgm:cxn modelId="{03FAB9CC-2CBA-4DA2-825E-D20579EAB4E8}" srcId="{6ED9DC91-799D-412F-A44B-197DEBCE7D49}" destId="{8CF9D2B5-A3A1-4AEF-97AA-AE781326687E}" srcOrd="1" destOrd="0" parTransId="{10A6C488-CF22-4BBB-A326-D8A6B5B9BC9D}" sibTransId="{1CED0E3B-B6FC-4ED3-8882-45B76DB25D06}"/>
    <dgm:cxn modelId="{D687ACD5-8E12-41D0-8D70-0F140E2D5ED8}" srcId="{C5B85A94-80F8-4EE2-B763-C88A881ED16F}" destId="{1328B7EB-24FA-4B92-B439-B63B6F1DBF05}" srcOrd="0" destOrd="0" parTransId="{450BF8E5-0982-40BA-AC5A-86E564F707A5}" sibTransId="{8B608570-D706-4254-8A11-42DD7DC56A37}"/>
    <dgm:cxn modelId="{3A95E9F4-7C25-48EE-A7AD-1B6759D38ED9}" type="presOf" srcId="{4F794416-08F6-4647-B496-9223F7E11292}" destId="{94FDE81F-9A5D-4FD8-8619-BF115D56A042}" srcOrd="0" destOrd="0" presId="urn:microsoft.com/office/officeart/2005/8/layout/vList2"/>
    <dgm:cxn modelId="{01E0C9A0-D3A2-4CF7-976F-1E8DFB19B16E}" type="presParOf" srcId="{4B3FC9B0-AF94-43B1-B840-7157347A1939}" destId="{6DB4A1FC-440B-4480-9B45-C8D8DD3015EF}" srcOrd="0" destOrd="0" presId="urn:microsoft.com/office/officeart/2005/8/layout/vList2"/>
    <dgm:cxn modelId="{05AA7BAB-46EE-4E9A-B39D-AC9EFF213D7C}" type="presParOf" srcId="{4B3FC9B0-AF94-43B1-B840-7157347A1939}" destId="{B3E1240C-B61A-47F8-BD14-166FE9490BCC}" srcOrd="1" destOrd="0" presId="urn:microsoft.com/office/officeart/2005/8/layout/vList2"/>
    <dgm:cxn modelId="{745C17FC-0863-4BD6-9D3B-284DF813D64A}" type="presParOf" srcId="{4B3FC9B0-AF94-43B1-B840-7157347A1939}" destId="{7478F877-73E8-415A-B4A4-17EC5EE04E15}" srcOrd="2" destOrd="0" presId="urn:microsoft.com/office/officeart/2005/8/layout/vList2"/>
    <dgm:cxn modelId="{81C7728F-3DA4-4035-8958-9767EF6B45DA}" type="presParOf" srcId="{4B3FC9B0-AF94-43B1-B840-7157347A1939}" destId="{DE5EF510-DAE2-4B87-AAB7-474BBD2E7C18}" srcOrd="3" destOrd="0" presId="urn:microsoft.com/office/officeart/2005/8/layout/vList2"/>
    <dgm:cxn modelId="{AAE524AF-351D-4EC4-926F-BBE85E86206F}" type="presParOf" srcId="{4B3FC9B0-AF94-43B1-B840-7157347A1939}" destId="{E04E2759-3951-4C22-BE8E-5DDEF29612C5}" srcOrd="4" destOrd="0" presId="urn:microsoft.com/office/officeart/2005/8/layout/vList2"/>
    <dgm:cxn modelId="{8FBBFA84-BABB-4506-9F7A-514322F09CEE}" type="presParOf" srcId="{4B3FC9B0-AF94-43B1-B840-7157347A1939}" destId="{BD1440AE-84DE-4899-BB5C-C627465718E6}" srcOrd="5" destOrd="0" presId="urn:microsoft.com/office/officeart/2005/8/layout/vList2"/>
    <dgm:cxn modelId="{33CFD0B7-2837-4EC2-81E6-9D45ACE69FC6}" type="presParOf" srcId="{4B3FC9B0-AF94-43B1-B840-7157347A1939}" destId="{2B4DA642-46C3-4F16-A0EB-735E4BE1BC6C}" srcOrd="6" destOrd="0" presId="urn:microsoft.com/office/officeart/2005/8/layout/vList2"/>
    <dgm:cxn modelId="{9C0C4F51-DCEB-4D17-95E1-0BB17CE648EB}" type="presParOf" srcId="{4B3FC9B0-AF94-43B1-B840-7157347A1939}" destId="{94FDE81F-9A5D-4FD8-8619-BF115D56A0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BE2A6-C78A-45DC-BCB7-0630092A0E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EB2D36-B3AD-4AA8-B1B5-81825A514D5A}">
      <dgm:prSet custT="1"/>
      <dgm:spPr/>
      <dgm:t>
        <a:bodyPr/>
        <a:lstStyle/>
        <a:p>
          <a:r>
            <a:rPr lang="en-GB" sz="2000" b="1" dirty="0">
              <a:solidFill>
                <a:srgbClr val="003057"/>
              </a:solidFill>
            </a:rPr>
            <a:t>Geographical Factors:</a:t>
          </a:r>
          <a:endParaRPr lang="en-US" sz="2000" dirty="0">
            <a:solidFill>
              <a:srgbClr val="003057"/>
            </a:solidFill>
          </a:endParaRPr>
        </a:p>
      </dgm:t>
    </dgm:pt>
    <dgm:pt modelId="{51A11121-856E-457F-9616-728BBB8D2A43}" type="parTrans" cxnId="{F38F2F5D-3F10-431C-AE68-C37EEDD2CC4E}">
      <dgm:prSet/>
      <dgm:spPr/>
      <dgm:t>
        <a:bodyPr/>
        <a:lstStyle/>
        <a:p>
          <a:endParaRPr lang="en-US"/>
        </a:p>
      </dgm:t>
    </dgm:pt>
    <dgm:pt modelId="{860BB1E3-A886-4BDE-B856-F04AA902AE88}" type="sibTrans" cxnId="{F38F2F5D-3F10-431C-AE68-C37EEDD2CC4E}">
      <dgm:prSet/>
      <dgm:spPr/>
      <dgm:t>
        <a:bodyPr/>
        <a:lstStyle/>
        <a:p>
          <a:endParaRPr lang="en-US"/>
        </a:p>
      </dgm:t>
    </dgm:pt>
    <dgm:pt modelId="{111FFBD1-8253-4DCB-94E6-EFDCFCAE31E4}">
      <dgm:prSet/>
      <dgm:spPr/>
      <dgm:t>
        <a:bodyPr/>
        <a:lstStyle/>
        <a:p>
          <a:r>
            <a:rPr lang="en-GB" dirty="0"/>
            <a:t>Proximity to high-risk areas (e.g., industrial zones, airports, high crime areas).</a:t>
          </a:r>
          <a:endParaRPr lang="en-US" dirty="0"/>
        </a:p>
      </dgm:t>
    </dgm:pt>
    <dgm:pt modelId="{755157FB-E77E-4004-A7A0-46A59BE81470}" type="parTrans" cxnId="{35C98783-4BCF-46FF-8AA6-912C210F9E81}">
      <dgm:prSet/>
      <dgm:spPr/>
      <dgm:t>
        <a:bodyPr/>
        <a:lstStyle/>
        <a:p>
          <a:endParaRPr lang="en-US"/>
        </a:p>
      </dgm:t>
    </dgm:pt>
    <dgm:pt modelId="{20839ECA-754B-4A97-A2B5-4E9EDC32A43C}" type="sibTrans" cxnId="{35C98783-4BCF-46FF-8AA6-912C210F9E81}">
      <dgm:prSet/>
      <dgm:spPr/>
      <dgm:t>
        <a:bodyPr/>
        <a:lstStyle/>
        <a:p>
          <a:endParaRPr lang="en-US"/>
        </a:p>
      </dgm:t>
    </dgm:pt>
    <dgm:pt modelId="{8F7DAC29-14F4-4223-B1C8-4BAE76BB9488}">
      <dgm:prSet/>
      <dgm:spPr/>
      <dgm:t>
        <a:bodyPr/>
        <a:lstStyle/>
        <a:p>
          <a:r>
            <a:rPr lang="en-GB"/>
            <a:t>Natural Hazards (e.g, flood zones, earthquake-prone areas)</a:t>
          </a:r>
          <a:endParaRPr lang="en-US"/>
        </a:p>
      </dgm:t>
    </dgm:pt>
    <dgm:pt modelId="{EB92D29A-C26E-4AD7-B9ED-C6D5B65CED35}" type="parTrans" cxnId="{CDDD7476-4C44-46C3-B95B-B4EEA99B6461}">
      <dgm:prSet/>
      <dgm:spPr/>
      <dgm:t>
        <a:bodyPr/>
        <a:lstStyle/>
        <a:p>
          <a:endParaRPr lang="en-US"/>
        </a:p>
      </dgm:t>
    </dgm:pt>
    <dgm:pt modelId="{851A45C4-A64C-4AE8-8643-636E4622B3A4}" type="sibTrans" cxnId="{CDDD7476-4C44-46C3-B95B-B4EEA99B6461}">
      <dgm:prSet/>
      <dgm:spPr/>
      <dgm:t>
        <a:bodyPr/>
        <a:lstStyle/>
        <a:p>
          <a:endParaRPr lang="en-US"/>
        </a:p>
      </dgm:t>
    </dgm:pt>
    <dgm:pt modelId="{46BF8323-D750-4F59-9904-17A228534962}">
      <dgm:prSet custT="1"/>
      <dgm:spPr/>
      <dgm:t>
        <a:bodyPr/>
        <a:lstStyle/>
        <a:p>
          <a:r>
            <a:rPr lang="en-GB" sz="2000" b="1" dirty="0">
              <a:solidFill>
                <a:srgbClr val="003057"/>
              </a:solidFill>
            </a:rPr>
            <a:t>Accessibility and Exposure:</a:t>
          </a:r>
          <a:endParaRPr lang="en-US" sz="2000" dirty="0">
            <a:solidFill>
              <a:srgbClr val="003057"/>
            </a:solidFill>
          </a:endParaRPr>
        </a:p>
      </dgm:t>
    </dgm:pt>
    <dgm:pt modelId="{B03527A6-2169-4F0F-B873-DE946932B549}" type="parTrans" cxnId="{C3440FD9-A07D-4608-8A9C-E4E96DC5F327}">
      <dgm:prSet/>
      <dgm:spPr/>
      <dgm:t>
        <a:bodyPr/>
        <a:lstStyle/>
        <a:p>
          <a:endParaRPr lang="en-US"/>
        </a:p>
      </dgm:t>
    </dgm:pt>
    <dgm:pt modelId="{92346E1C-CF8D-4647-BA6B-46021BBA5EFB}" type="sibTrans" cxnId="{C3440FD9-A07D-4608-8A9C-E4E96DC5F327}">
      <dgm:prSet/>
      <dgm:spPr/>
      <dgm:t>
        <a:bodyPr/>
        <a:lstStyle/>
        <a:p>
          <a:endParaRPr lang="en-US"/>
        </a:p>
      </dgm:t>
    </dgm:pt>
    <dgm:pt modelId="{8DFE0CD9-6E70-4C81-B522-14109CA0B09A}">
      <dgm:prSet/>
      <dgm:spPr/>
      <dgm:t>
        <a:bodyPr/>
        <a:lstStyle/>
        <a:p>
          <a:r>
            <a:rPr lang="en-GB" dirty="0"/>
            <a:t>The site’s exposure to threats due to its proximity to major highways, airports or densely populated areas.</a:t>
          </a:r>
          <a:endParaRPr lang="en-US" dirty="0"/>
        </a:p>
      </dgm:t>
    </dgm:pt>
    <dgm:pt modelId="{46C15562-B3E8-4D40-B5C1-7E9095C53B16}" type="parTrans" cxnId="{DD67A871-8781-461F-BBB6-CAD801E40CE4}">
      <dgm:prSet/>
      <dgm:spPr/>
      <dgm:t>
        <a:bodyPr/>
        <a:lstStyle/>
        <a:p>
          <a:endParaRPr lang="en-US"/>
        </a:p>
      </dgm:t>
    </dgm:pt>
    <dgm:pt modelId="{017C45C7-ACDE-4CC2-8CBF-BE0A0AEF61C1}" type="sibTrans" cxnId="{DD67A871-8781-461F-BBB6-CAD801E40CE4}">
      <dgm:prSet/>
      <dgm:spPr/>
      <dgm:t>
        <a:bodyPr/>
        <a:lstStyle/>
        <a:p>
          <a:endParaRPr lang="en-US"/>
        </a:p>
      </dgm:t>
    </dgm:pt>
    <dgm:pt modelId="{657CE228-4828-42A6-98B2-6F332E75C44E}">
      <dgm:prSet custT="1"/>
      <dgm:spPr/>
      <dgm:t>
        <a:bodyPr/>
        <a:lstStyle/>
        <a:p>
          <a:r>
            <a:rPr lang="en-GB" sz="2000" b="1">
              <a:solidFill>
                <a:srgbClr val="003057"/>
              </a:solidFill>
            </a:rPr>
            <a:t>Local Crime Statistics and Security Landscape:</a:t>
          </a:r>
          <a:endParaRPr lang="en-US" sz="2000">
            <a:solidFill>
              <a:srgbClr val="003057"/>
            </a:solidFill>
          </a:endParaRPr>
        </a:p>
      </dgm:t>
    </dgm:pt>
    <dgm:pt modelId="{278AB663-36B1-4F4E-A518-A32DCFF8AAAC}" type="parTrans" cxnId="{D23A829B-C9CD-4E50-B8D5-B1B52E04A4D1}">
      <dgm:prSet/>
      <dgm:spPr/>
      <dgm:t>
        <a:bodyPr/>
        <a:lstStyle/>
        <a:p>
          <a:endParaRPr lang="en-US"/>
        </a:p>
      </dgm:t>
    </dgm:pt>
    <dgm:pt modelId="{607401F2-5F97-4BBF-988D-C6B44BD60362}" type="sibTrans" cxnId="{D23A829B-C9CD-4E50-B8D5-B1B52E04A4D1}">
      <dgm:prSet/>
      <dgm:spPr/>
      <dgm:t>
        <a:bodyPr/>
        <a:lstStyle/>
        <a:p>
          <a:endParaRPr lang="en-US"/>
        </a:p>
      </dgm:t>
    </dgm:pt>
    <dgm:pt modelId="{7944539E-7F64-42EF-A91A-F0AB2C6345BD}">
      <dgm:prSet/>
      <dgm:spPr/>
      <dgm:t>
        <a:bodyPr/>
        <a:lstStyle/>
        <a:p>
          <a:r>
            <a:rPr lang="en-GB"/>
            <a:t>Crime rate and the effectiveness of local Police </a:t>
          </a:r>
          <a:endParaRPr lang="en-US"/>
        </a:p>
      </dgm:t>
    </dgm:pt>
    <dgm:pt modelId="{78B4975D-C3D1-49D1-8492-D8280EFF69E5}" type="parTrans" cxnId="{2AC7C472-34E4-483B-9055-C4537DA43C82}">
      <dgm:prSet/>
      <dgm:spPr/>
      <dgm:t>
        <a:bodyPr/>
        <a:lstStyle/>
        <a:p>
          <a:endParaRPr lang="en-US"/>
        </a:p>
      </dgm:t>
    </dgm:pt>
    <dgm:pt modelId="{538D1915-B9F8-4024-A46D-3ABFE2E97286}" type="sibTrans" cxnId="{2AC7C472-34E4-483B-9055-C4537DA43C82}">
      <dgm:prSet/>
      <dgm:spPr/>
      <dgm:t>
        <a:bodyPr/>
        <a:lstStyle/>
        <a:p>
          <a:endParaRPr lang="en-US"/>
        </a:p>
      </dgm:t>
    </dgm:pt>
    <dgm:pt modelId="{AE6D29B3-360B-4D48-B908-121883E91734}" type="pres">
      <dgm:prSet presAssocID="{2C7BE2A6-C78A-45DC-BCB7-0630092A0EF0}" presName="Name0" presStyleCnt="0">
        <dgm:presLayoutVars>
          <dgm:dir/>
          <dgm:animLvl val="lvl"/>
          <dgm:resizeHandles val="exact"/>
        </dgm:presLayoutVars>
      </dgm:prSet>
      <dgm:spPr/>
    </dgm:pt>
    <dgm:pt modelId="{0E814C66-DF3A-4DA7-833B-158D7D19D1A1}" type="pres">
      <dgm:prSet presAssocID="{E2EB2D36-B3AD-4AA8-B1B5-81825A514D5A}" presName="linNode" presStyleCnt="0"/>
      <dgm:spPr/>
    </dgm:pt>
    <dgm:pt modelId="{BD175C3D-48D5-4202-ACE9-E766D730F822}" type="pres">
      <dgm:prSet presAssocID="{E2EB2D36-B3AD-4AA8-B1B5-81825A514D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0C9812E-CC90-45D2-9BB3-107ED10E0A34}" type="pres">
      <dgm:prSet presAssocID="{E2EB2D36-B3AD-4AA8-B1B5-81825A514D5A}" presName="descendantText" presStyleLbl="alignAccFollowNode1" presStyleIdx="0" presStyleCnt="3">
        <dgm:presLayoutVars>
          <dgm:bulletEnabled val="1"/>
        </dgm:presLayoutVars>
      </dgm:prSet>
      <dgm:spPr/>
    </dgm:pt>
    <dgm:pt modelId="{E6733B60-EF4F-44FC-8AC6-275D3CDCEDE4}" type="pres">
      <dgm:prSet presAssocID="{860BB1E3-A886-4BDE-B856-F04AA902AE88}" presName="sp" presStyleCnt="0"/>
      <dgm:spPr/>
    </dgm:pt>
    <dgm:pt modelId="{43CF0A97-D447-42B7-B787-0B4A48F1BF16}" type="pres">
      <dgm:prSet presAssocID="{46BF8323-D750-4F59-9904-17A228534962}" presName="linNode" presStyleCnt="0"/>
      <dgm:spPr/>
    </dgm:pt>
    <dgm:pt modelId="{DCFBDA8E-9B2D-4CBE-9B6D-923A65D51A48}" type="pres">
      <dgm:prSet presAssocID="{46BF8323-D750-4F59-9904-17A22853496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4D2A16-00AF-4D5F-B13A-DAC66414C46C}" type="pres">
      <dgm:prSet presAssocID="{46BF8323-D750-4F59-9904-17A228534962}" presName="descendantText" presStyleLbl="alignAccFollowNode1" presStyleIdx="1" presStyleCnt="3">
        <dgm:presLayoutVars>
          <dgm:bulletEnabled val="1"/>
        </dgm:presLayoutVars>
      </dgm:prSet>
      <dgm:spPr/>
    </dgm:pt>
    <dgm:pt modelId="{AEA01FE0-1E08-404A-88E0-8F00B7A1A9D1}" type="pres">
      <dgm:prSet presAssocID="{92346E1C-CF8D-4647-BA6B-46021BBA5EFB}" presName="sp" presStyleCnt="0"/>
      <dgm:spPr/>
    </dgm:pt>
    <dgm:pt modelId="{54BCA367-CD3E-4665-884F-613F9E0789EF}" type="pres">
      <dgm:prSet presAssocID="{657CE228-4828-42A6-98B2-6F332E75C44E}" presName="linNode" presStyleCnt="0"/>
      <dgm:spPr/>
    </dgm:pt>
    <dgm:pt modelId="{45ED162A-7E2A-4B29-8D4A-E4418F2D8614}" type="pres">
      <dgm:prSet presAssocID="{657CE228-4828-42A6-98B2-6F332E75C44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021EF3-D8DA-4834-9F3C-60AC80CD1630}" type="pres">
      <dgm:prSet presAssocID="{657CE228-4828-42A6-98B2-6F332E75C44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EC8FA00-1DA0-4F02-84DC-460201DBEEF0}" type="presOf" srcId="{E2EB2D36-B3AD-4AA8-B1B5-81825A514D5A}" destId="{BD175C3D-48D5-4202-ACE9-E766D730F822}" srcOrd="0" destOrd="0" presId="urn:microsoft.com/office/officeart/2005/8/layout/vList5"/>
    <dgm:cxn modelId="{3C53CE5C-611F-4A96-BB20-BC36FECF219F}" type="presOf" srcId="{8F7DAC29-14F4-4223-B1C8-4BAE76BB9488}" destId="{80C9812E-CC90-45D2-9BB3-107ED10E0A34}" srcOrd="0" destOrd="1" presId="urn:microsoft.com/office/officeart/2005/8/layout/vList5"/>
    <dgm:cxn modelId="{F38F2F5D-3F10-431C-AE68-C37EEDD2CC4E}" srcId="{2C7BE2A6-C78A-45DC-BCB7-0630092A0EF0}" destId="{E2EB2D36-B3AD-4AA8-B1B5-81825A514D5A}" srcOrd="0" destOrd="0" parTransId="{51A11121-856E-457F-9616-728BBB8D2A43}" sibTransId="{860BB1E3-A886-4BDE-B856-F04AA902AE88}"/>
    <dgm:cxn modelId="{DD67A871-8781-461F-BBB6-CAD801E40CE4}" srcId="{46BF8323-D750-4F59-9904-17A228534962}" destId="{8DFE0CD9-6E70-4C81-B522-14109CA0B09A}" srcOrd="0" destOrd="0" parTransId="{46C15562-B3E8-4D40-B5C1-7E9095C53B16}" sibTransId="{017C45C7-ACDE-4CC2-8CBF-BE0A0AEF61C1}"/>
    <dgm:cxn modelId="{2AC7C472-34E4-483B-9055-C4537DA43C82}" srcId="{657CE228-4828-42A6-98B2-6F332E75C44E}" destId="{7944539E-7F64-42EF-A91A-F0AB2C6345BD}" srcOrd="0" destOrd="0" parTransId="{78B4975D-C3D1-49D1-8492-D8280EFF69E5}" sibTransId="{538D1915-B9F8-4024-A46D-3ABFE2E97286}"/>
    <dgm:cxn modelId="{CDDD7476-4C44-46C3-B95B-B4EEA99B6461}" srcId="{E2EB2D36-B3AD-4AA8-B1B5-81825A514D5A}" destId="{8F7DAC29-14F4-4223-B1C8-4BAE76BB9488}" srcOrd="1" destOrd="0" parTransId="{EB92D29A-C26E-4AD7-B9ED-C6D5B65CED35}" sibTransId="{851A45C4-A64C-4AE8-8643-636E4622B3A4}"/>
    <dgm:cxn modelId="{35C98783-4BCF-46FF-8AA6-912C210F9E81}" srcId="{E2EB2D36-B3AD-4AA8-B1B5-81825A514D5A}" destId="{111FFBD1-8253-4DCB-94E6-EFDCFCAE31E4}" srcOrd="0" destOrd="0" parTransId="{755157FB-E77E-4004-A7A0-46A59BE81470}" sibTransId="{20839ECA-754B-4A97-A2B5-4E9EDC32A43C}"/>
    <dgm:cxn modelId="{AB6B8890-A1F7-4D8C-BCB8-27BC5FC615C9}" type="presOf" srcId="{7944539E-7F64-42EF-A91A-F0AB2C6345BD}" destId="{9E021EF3-D8DA-4834-9F3C-60AC80CD1630}" srcOrd="0" destOrd="0" presId="urn:microsoft.com/office/officeart/2005/8/layout/vList5"/>
    <dgm:cxn modelId="{D23A829B-C9CD-4E50-B8D5-B1B52E04A4D1}" srcId="{2C7BE2A6-C78A-45DC-BCB7-0630092A0EF0}" destId="{657CE228-4828-42A6-98B2-6F332E75C44E}" srcOrd="2" destOrd="0" parTransId="{278AB663-36B1-4F4E-A518-A32DCFF8AAAC}" sibTransId="{607401F2-5F97-4BBF-988D-C6B44BD60362}"/>
    <dgm:cxn modelId="{420742AC-3AD8-4F64-A575-67FB1333B394}" type="presOf" srcId="{2C7BE2A6-C78A-45DC-BCB7-0630092A0EF0}" destId="{AE6D29B3-360B-4D48-B908-121883E91734}" srcOrd="0" destOrd="0" presId="urn:microsoft.com/office/officeart/2005/8/layout/vList5"/>
    <dgm:cxn modelId="{B7F519B4-912B-4318-B09D-D3DDC76E18CA}" type="presOf" srcId="{46BF8323-D750-4F59-9904-17A228534962}" destId="{DCFBDA8E-9B2D-4CBE-9B6D-923A65D51A48}" srcOrd="0" destOrd="0" presId="urn:microsoft.com/office/officeart/2005/8/layout/vList5"/>
    <dgm:cxn modelId="{011679B5-6980-416B-AAC0-9307A250A2E8}" type="presOf" srcId="{8DFE0CD9-6E70-4C81-B522-14109CA0B09A}" destId="{144D2A16-00AF-4D5F-B13A-DAC66414C46C}" srcOrd="0" destOrd="0" presId="urn:microsoft.com/office/officeart/2005/8/layout/vList5"/>
    <dgm:cxn modelId="{B8F012D3-FCDE-43C7-9F71-18ADF9FAA29B}" type="presOf" srcId="{657CE228-4828-42A6-98B2-6F332E75C44E}" destId="{45ED162A-7E2A-4B29-8D4A-E4418F2D8614}" srcOrd="0" destOrd="0" presId="urn:microsoft.com/office/officeart/2005/8/layout/vList5"/>
    <dgm:cxn modelId="{C3440FD9-A07D-4608-8A9C-E4E96DC5F327}" srcId="{2C7BE2A6-C78A-45DC-BCB7-0630092A0EF0}" destId="{46BF8323-D750-4F59-9904-17A228534962}" srcOrd="1" destOrd="0" parTransId="{B03527A6-2169-4F0F-B873-DE946932B549}" sibTransId="{92346E1C-CF8D-4647-BA6B-46021BBA5EFB}"/>
    <dgm:cxn modelId="{A6FFFFE1-5613-48A5-9F25-CB08F766067C}" type="presOf" srcId="{111FFBD1-8253-4DCB-94E6-EFDCFCAE31E4}" destId="{80C9812E-CC90-45D2-9BB3-107ED10E0A34}" srcOrd="0" destOrd="0" presId="urn:microsoft.com/office/officeart/2005/8/layout/vList5"/>
    <dgm:cxn modelId="{2ADB2E04-2B21-457F-8B74-EC4BB9111AD1}" type="presParOf" srcId="{AE6D29B3-360B-4D48-B908-121883E91734}" destId="{0E814C66-DF3A-4DA7-833B-158D7D19D1A1}" srcOrd="0" destOrd="0" presId="urn:microsoft.com/office/officeart/2005/8/layout/vList5"/>
    <dgm:cxn modelId="{956AFBAC-CF52-4625-A7F6-AE1C95475708}" type="presParOf" srcId="{0E814C66-DF3A-4DA7-833B-158D7D19D1A1}" destId="{BD175C3D-48D5-4202-ACE9-E766D730F822}" srcOrd="0" destOrd="0" presId="urn:microsoft.com/office/officeart/2005/8/layout/vList5"/>
    <dgm:cxn modelId="{17766035-C92D-4212-AD6C-D8744797E926}" type="presParOf" srcId="{0E814C66-DF3A-4DA7-833B-158D7D19D1A1}" destId="{80C9812E-CC90-45D2-9BB3-107ED10E0A34}" srcOrd="1" destOrd="0" presId="urn:microsoft.com/office/officeart/2005/8/layout/vList5"/>
    <dgm:cxn modelId="{E4951153-AE45-40E2-9B3C-E2D63FB3D862}" type="presParOf" srcId="{AE6D29B3-360B-4D48-B908-121883E91734}" destId="{E6733B60-EF4F-44FC-8AC6-275D3CDCEDE4}" srcOrd="1" destOrd="0" presId="urn:microsoft.com/office/officeart/2005/8/layout/vList5"/>
    <dgm:cxn modelId="{83A293E9-DB0B-4D4C-875B-334F9C5F15F5}" type="presParOf" srcId="{AE6D29B3-360B-4D48-B908-121883E91734}" destId="{43CF0A97-D447-42B7-B787-0B4A48F1BF16}" srcOrd="2" destOrd="0" presId="urn:microsoft.com/office/officeart/2005/8/layout/vList5"/>
    <dgm:cxn modelId="{F9B7CFD5-7A17-4DE6-A826-6FADD8A74AEF}" type="presParOf" srcId="{43CF0A97-D447-42B7-B787-0B4A48F1BF16}" destId="{DCFBDA8E-9B2D-4CBE-9B6D-923A65D51A48}" srcOrd="0" destOrd="0" presId="urn:microsoft.com/office/officeart/2005/8/layout/vList5"/>
    <dgm:cxn modelId="{4B01AA8F-02B2-497F-A005-472D388CA0CE}" type="presParOf" srcId="{43CF0A97-D447-42B7-B787-0B4A48F1BF16}" destId="{144D2A16-00AF-4D5F-B13A-DAC66414C46C}" srcOrd="1" destOrd="0" presId="urn:microsoft.com/office/officeart/2005/8/layout/vList5"/>
    <dgm:cxn modelId="{8A1636A5-E67C-4234-98DA-94199BD6EAAE}" type="presParOf" srcId="{AE6D29B3-360B-4D48-B908-121883E91734}" destId="{AEA01FE0-1E08-404A-88E0-8F00B7A1A9D1}" srcOrd="3" destOrd="0" presId="urn:microsoft.com/office/officeart/2005/8/layout/vList5"/>
    <dgm:cxn modelId="{4019D955-AA01-44F9-9B90-35793AC56FA5}" type="presParOf" srcId="{AE6D29B3-360B-4D48-B908-121883E91734}" destId="{54BCA367-CD3E-4665-884F-613F9E0789EF}" srcOrd="4" destOrd="0" presId="urn:microsoft.com/office/officeart/2005/8/layout/vList5"/>
    <dgm:cxn modelId="{566A882F-590B-4559-920F-DC023B46E47D}" type="presParOf" srcId="{54BCA367-CD3E-4665-884F-613F9E0789EF}" destId="{45ED162A-7E2A-4B29-8D4A-E4418F2D8614}" srcOrd="0" destOrd="0" presId="urn:microsoft.com/office/officeart/2005/8/layout/vList5"/>
    <dgm:cxn modelId="{8CAB16C8-A181-4FE5-AD5D-42606BBBFCE0}" type="presParOf" srcId="{54BCA367-CD3E-4665-884F-613F9E0789EF}" destId="{9E021EF3-D8DA-4834-9F3C-60AC80CD16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DF8F3F-FB33-4CA1-B96E-A83DD80D44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AC7DB-B568-4494-A4E6-FABA8A10B5EB}">
      <dgm:prSet custT="1"/>
      <dgm:spPr/>
      <dgm:t>
        <a:bodyPr/>
        <a:lstStyle/>
        <a:p>
          <a:r>
            <a:rPr lang="en-GB" sz="1600" b="1">
              <a:solidFill>
                <a:srgbClr val="003057"/>
              </a:solidFill>
            </a:rPr>
            <a:t>Site Layout Evaluation:</a:t>
          </a:r>
          <a:endParaRPr lang="en-US" sz="1600">
            <a:solidFill>
              <a:srgbClr val="003057"/>
            </a:solidFill>
          </a:endParaRPr>
        </a:p>
      </dgm:t>
    </dgm:pt>
    <dgm:pt modelId="{C1D2B59E-22A0-4745-94C2-1D06564767FF}" type="parTrans" cxnId="{443286AB-1B85-47FA-A7E0-4464D8715247}">
      <dgm:prSet/>
      <dgm:spPr/>
      <dgm:t>
        <a:bodyPr/>
        <a:lstStyle/>
        <a:p>
          <a:endParaRPr lang="en-US" sz="1200"/>
        </a:p>
      </dgm:t>
    </dgm:pt>
    <dgm:pt modelId="{47374D8B-63AE-4F33-B4DB-372EB85D2562}" type="sibTrans" cxnId="{443286AB-1B85-47FA-A7E0-4464D8715247}">
      <dgm:prSet/>
      <dgm:spPr/>
      <dgm:t>
        <a:bodyPr/>
        <a:lstStyle/>
        <a:p>
          <a:endParaRPr lang="en-US" sz="1200"/>
        </a:p>
      </dgm:t>
    </dgm:pt>
    <dgm:pt modelId="{CBD2FAFA-A3F1-497D-9472-8605453C5CDD}">
      <dgm:prSet custT="1"/>
      <dgm:spPr/>
      <dgm:t>
        <a:bodyPr/>
        <a:lstStyle/>
        <a:p>
          <a:r>
            <a:rPr lang="en-GB" sz="1400" dirty="0"/>
            <a:t>Identification of vulnerable entry points (doors, windows, access roads).</a:t>
          </a:r>
          <a:endParaRPr lang="en-US" sz="1400" dirty="0"/>
        </a:p>
      </dgm:t>
    </dgm:pt>
    <dgm:pt modelId="{EFF72B63-0CE5-496A-AFA1-0D3FF828DC5F}" type="parTrans" cxnId="{E52A430A-308A-44B9-9C0A-36D01EFCAD27}">
      <dgm:prSet/>
      <dgm:spPr/>
      <dgm:t>
        <a:bodyPr/>
        <a:lstStyle/>
        <a:p>
          <a:endParaRPr lang="en-US" sz="1200"/>
        </a:p>
      </dgm:t>
    </dgm:pt>
    <dgm:pt modelId="{8E2BEBE6-CD9F-4811-AC05-BAB9D1797D5D}" type="sibTrans" cxnId="{E52A430A-308A-44B9-9C0A-36D01EFCAD27}">
      <dgm:prSet/>
      <dgm:spPr/>
      <dgm:t>
        <a:bodyPr/>
        <a:lstStyle/>
        <a:p>
          <a:endParaRPr lang="en-US" sz="1200"/>
        </a:p>
      </dgm:t>
    </dgm:pt>
    <dgm:pt modelId="{303BEB75-9DBB-4DE0-8CE9-AA0EA0E0DF40}">
      <dgm:prSet custT="1"/>
      <dgm:spPr/>
      <dgm:t>
        <a:bodyPr/>
        <a:lstStyle/>
        <a:p>
          <a:r>
            <a:rPr lang="en-GB" sz="1400" dirty="0"/>
            <a:t>Perimeter security (fencing, walls, gates).</a:t>
          </a:r>
          <a:endParaRPr lang="en-US" sz="1400" dirty="0"/>
        </a:p>
      </dgm:t>
    </dgm:pt>
    <dgm:pt modelId="{B26F8941-3735-4B1C-8559-7ACB91FCBC91}" type="parTrans" cxnId="{A852625E-B3E8-4CCB-9313-18BCDAF00C50}">
      <dgm:prSet/>
      <dgm:spPr/>
      <dgm:t>
        <a:bodyPr/>
        <a:lstStyle/>
        <a:p>
          <a:endParaRPr lang="en-US" sz="1200"/>
        </a:p>
      </dgm:t>
    </dgm:pt>
    <dgm:pt modelId="{4CB05260-39FF-420F-A056-397153181BE9}" type="sibTrans" cxnId="{A852625E-B3E8-4CCB-9313-18BCDAF00C50}">
      <dgm:prSet/>
      <dgm:spPr/>
      <dgm:t>
        <a:bodyPr/>
        <a:lstStyle/>
        <a:p>
          <a:endParaRPr lang="en-US" sz="1200"/>
        </a:p>
      </dgm:t>
    </dgm:pt>
    <dgm:pt modelId="{BFC7C533-2AC8-4C14-9C30-34F3DA453FFE}">
      <dgm:prSet custT="1"/>
      <dgm:spPr/>
      <dgm:t>
        <a:bodyPr/>
        <a:lstStyle/>
        <a:p>
          <a:r>
            <a:rPr lang="en-GB" sz="1600" b="1" dirty="0">
              <a:solidFill>
                <a:srgbClr val="003057"/>
              </a:solidFill>
            </a:rPr>
            <a:t>Building Security Features:</a:t>
          </a:r>
          <a:endParaRPr lang="en-US" sz="1600" dirty="0">
            <a:solidFill>
              <a:srgbClr val="003057"/>
            </a:solidFill>
          </a:endParaRPr>
        </a:p>
      </dgm:t>
    </dgm:pt>
    <dgm:pt modelId="{E739F26B-A32B-4B4A-8CAB-9C7F1B4CDE43}" type="parTrans" cxnId="{D10D10D5-840C-4FA5-8586-D7C090D97009}">
      <dgm:prSet/>
      <dgm:spPr/>
      <dgm:t>
        <a:bodyPr/>
        <a:lstStyle/>
        <a:p>
          <a:endParaRPr lang="en-US" sz="1200"/>
        </a:p>
      </dgm:t>
    </dgm:pt>
    <dgm:pt modelId="{9391833F-AF7B-4FA7-AEEF-314DF6C356E8}" type="sibTrans" cxnId="{D10D10D5-840C-4FA5-8586-D7C090D97009}">
      <dgm:prSet/>
      <dgm:spPr/>
      <dgm:t>
        <a:bodyPr/>
        <a:lstStyle/>
        <a:p>
          <a:endParaRPr lang="en-US" sz="1200"/>
        </a:p>
      </dgm:t>
    </dgm:pt>
    <dgm:pt modelId="{1987850E-1DAF-4D6B-987E-1F0C9599752F}">
      <dgm:prSet custT="1"/>
      <dgm:spPr/>
      <dgm:t>
        <a:bodyPr/>
        <a:lstStyle/>
        <a:p>
          <a:r>
            <a:rPr lang="en-GB" sz="1400" dirty="0"/>
            <a:t>Entry control measures, surveillance systems (CCTV), and lighting.</a:t>
          </a:r>
          <a:endParaRPr lang="en-US" sz="1400" dirty="0"/>
        </a:p>
      </dgm:t>
    </dgm:pt>
    <dgm:pt modelId="{DA51ABB5-FC53-4866-B8D0-4444F5EFE253}" type="parTrans" cxnId="{3DA44C37-533D-42DC-AAC8-B367B8B9B58E}">
      <dgm:prSet/>
      <dgm:spPr/>
      <dgm:t>
        <a:bodyPr/>
        <a:lstStyle/>
        <a:p>
          <a:endParaRPr lang="en-US" sz="1200"/>
        </a:p>
      </dgm:t>
    </dgm:pt>
    <dgm:pt modelId="{91FCDC82-8249-42A9-9634-D56E990E5B51}" type="sibTrans" cxnId="{3DA44C37-533D-42DC-AAC8-B367B8B9B58E}">
      <dgm:prSet/>
      <dgm:spPr/>
      <dgm:t>
        <a:bodyPr/>
        <a:lstStyle/>
        <a:p>
          <a:endParaRPr lang="en-US" sz="1200"/>
        </a:p>
      </dgm:t>
    </dgm:pt>
    <dgm:pt modelId="{FCDCAD0C-4167-478F-8147-2601557C6FAB}">
      <dgm:prSet custT="1"/>
      <dgm:spPr/>
      <dgm:t>
        <a:bodyPr/>
        <a:lstStyle/>
        <a:p>
          <a:r>
            <a:rPr lang="en-GB" sz="1600" b="1" dirty="0">
              <a:solidFill>
                <a:srgbClr val="003057"/>
              </a:solidFill>
            </a:rPr>
            <a:t>Access Control and Personnel Screening:</a:t>
          </a:r>
          <a:endParaRPr lang="en-US" sz="1600" dirty="0">
            <a:solidFill>
              <a:srgbClr val="003057"/>
            </a:solidFill>
          </a:endParaRPr>
        </a:p>
      </dgm:t>
    </dgm:pt>
    <dgm:pt modelId="{F9E2EC70-B489-49E1-9997-8D9C6E9E2F06}" type="parTrans" cxnId="{64ACD1A5-8C52-43A7-BDB8-D85C60B07E3E}">
      <dgm:prSet/>
      <dgm:spPr/>
      <dgm:t>
        <a:bodyPr/>
        <a:lstStyle/>
        <a:p>
          <a:endParaRPr lang="en-US" sz="1200"/>
        </a:p>
      </dgm:t>
    </dgm:pt>
    <dgm:pt modelId="{8A8FA6BD-25FC-4753-80AD-FB6B1D026692}" type="sibTrans" cxnId="{64ACD1A5-8C52-43A7-BDB8-D85C60B07E3E}">
      <dgm:prSet/>
      <dgm:spPr/>
      <dgm:t>
        <a:bodyPr/>
        <a:lstStyle/>
        <a:p>
          <a:endParaRPr lang="en-US" sz="1200"/>
        </a:p>
      </dgm:t>
    </dgm:pt>
    <dgm:pt modelId="{7C44653E-F4E5-4067-A7DE-0D40E4507825}">
      <dgm:prSet custT="1"/>
      <dgm:spPr/>
      <dgm:t>
        <a:bodyPr/>
        <a:lstStyle/>
        <a:p>
          <a:r>
            <a:rPr lang="en-GB" sz="1400" dirty="0"/>
            <a:t>Authentication and authorisation processes for employees and visitors.</a:t>
          </a:r>
          <a:endParaRPr lang="en-US" sz="1400" dirty="0"/>
        </a:p>
      </dgm:t>
    </dgm:pt>
    <dgm:pt modelId="{48EF4ED6-A437-4EDD-B893-001AEAED1A86}" type="parTrans" cxnId="{AE0CE514-8748-4495-9692-3F631E0DF4E6}">
      <dgm:prSet/>
      <dgm:spPr/>
      <dgm:t>
        <a:bodyPr/>
        <a:lstStyle/>
        <a:p>
          <a:endParaRPr lang="en-US" sz="1200"/>
        </a:p>
      </dgm:t>
    </dgm:pt>
    <dgm:pt modelId="{9428B28A-927C-4C96-A5D9-27F045BE73B2}" type="sibTrans" cxnId="{AE0CE514-8748-4495-9692-3F631E0DF4E6}">
      <dgm:prSet/>
      <dgm:spPr/>
      <dgm:t>
        <a:bodyPr/>
        <a:lstStyle/>
        <a:p>
          <a:endParaRPr lang="en-US" sz="1200"/>
        </a:p>
      </dgm:t>
    </dgm:pt>
    <dgm:pt modelId="{DD5C2A2F-95CE-43D4-B8F1-BDB951F3DC6B}">
      <dgm:prSet custT="1"/>
      <dgm:spPr/>
      <dgm:t>
        <a:bodyPr/>
        <a:lstStyle/>
        <a:p>
          <a:r>
            <a:rPr lang="en-GB" sz="1600" b="1" dirty="0">
              <a:solidFill>
                <a:srgbClr val="003057"/>
              </a:solidFill>
            </a:rPr>
            <a:t>Emergency Preparedness:</a:t>
          </a:r>
          <a:endParaRPr lang="en-US" sz="1600" dirty="0">
            <a:solidFill>
              <a:srgbClr val="003057"/>
            </a:solidFill>
          </a:endParaRPr>
        </a:p>
      </dgm:t>
    </dgm:pt>
    <dgm:pt modelId="{E2796977-57A7-4446-806E-F1A38F51C9A5}" type="parTrans" cxnId="{02037708-20ED-4EAC-8AD7-DF119D4F795A}">
      <dgm:prSet/>
      <dgm:spPr/>
      <dgm:t>
        <a:bodyPr/>
        <a:lstStyle/>
        <a:p>
          <a:endParaRPr lang="en-US" sz="1200"/>
        </a:p>
      </dgm:t>
    </dgm:pt>
    <dgm:pt modelId="{4A8B8596-C927-46C5-A6B9-3AF25C833B09}" type="sibTrans" cxnId="{02037708-20ED-4EAC-8AD7-DF119D4F795A}">
      <dgm:prSet/>
      <dgm:spPr/>
      <dgm:t>
        <a:bodyPr/>
        <a:lstStyle/>
        <a:p>
          <a:endParaRPr lang="en-US" sz="1200"/>
        </a:p>
      </dgm:t>
    </dgm:pt>
    <dgm:pt modelId="{7BEA1BCF-F11F-4425-9C5C-3F8CF3B31707}">
      <dgm:prSet custT="1"/>
      <dgm:spPr/>
      <dgm:t>
        <a:bodyPr/>
        <a:lstStyle/>
        <a:p>
          <a:r>
            <a:rPr lang="en-GB" sz="1400" dirty="0"/>
            <a:t>Emergency exits, fire suppression systems, disaster recovery plans.</a:t>
          </a:r>
          <a:endParaRPr lang="en-US" sz="1400" dirty="0"/>
        </a:p>
      </dgm:t>
    </dgm:pt>
    <dgm:pt modelId="{6BA35410-46D7-4830-859E-094A1BC80DE2}" type="parTrans" cxnId="{7C37B0B1-9591-4E6F-BEDB-265021F3A2B5}">
      <dgm:prSet/>
      <dgm:spPr/>
      <dgm:t>
        <a:bodyPr/>
        <a:lstStyle/>
        <a:p>
          <a:endParaRPr lang="en-US" sz="1200"/>
        </a:p>
      </dgm:t>
    </dgm:pt>
    <dgm:pt modelId="{E3E05CA2-A0E8-401D-A03A-C8198A65B9EB}" type="sibTrans" cxnId="{7C37B0B1-9591-4E6F-BEDB-265021F3A2B5}">
      <dgm:prSet/>
      <dgm:spPr/>
      <dgm:t>
        <a:bodyPr/>
        <a:lstStyle/>
        <a:p>
          <a:endParaRPr lang="en-US" sz="1200"/>
        </a:p>
      </dgm:t>
    </dgm:pt>
    <dgm:pt modelId="{37E79843-9FDB-4C1D-97CE-0A672DC17567}" type="pres">
      <dgm:prSet presAssocID="{C3DF8F3F-FB33-4CA1-B96E-A83DD80D442B}" presName="linear" presStyleCnt="0">
        <dgm:presLayoutVars>
          <dgm:animLvl val="lvl"/>
          <dgm:resizeHandles val="exact"/>
        </dgm:presLayoutVars>
      </dgm:prSet>
      <dgm:spPr/>
    </dgm:pt>
    <dgm:pt modelId="{13289159-EC04-4831-A8DB-1AD6D5558CAE}" type="pres">
      <dgm:prSet presAssocID="{EEFAC7DB-B568-4494-A4E6-FABA8A10B5EB}" presName="parentText" presStyleLbl="node1" presStyleIdx="0" presStyleCnt="4" custScaleY="44241" custLinFactNeighborX="0" custLinFactNeighborY="-14275">
        <dgm:presLayoutVars>
          <dgm:chMax val="0"/>
          <dgm:bulletEnabled val="1"/>
        </dgm:presLayoutVars>
      </dgm:prSet>
      <dgm:spPr/>
    </dgm:pt>
    <dgm:pt modelId="{A909B89A-6F41-4D28-A6A6-67CE87731FFC}" type="pres">
      <dgm:prSet presAssocID="{EEFAC7DB-B568-4494-A4E6-FABA8A10B5EB}" presName="childText" presStyleLbl="revTx" presStyleIdx="0" presStyleCnt="4" custScaleY="104707" custLinFactNeighborX="0" custLinFactNeighborY="11362">
        <dgm:presLayoutVars>
          <dgm:bulletEnabled val="1"/>
        </dgm:presLayoutVars>
      </dgm:prSet>
      <dgm:spPr/>
    </dgm:pt>
    <dgm:pt modelId="{6478589D-0075-41BC-8142-7E2858F52863}" type="pres">
      <dgm:prSet presAssocID="{BFC7C533-2AC8-4C14-9C30-34F3DA453FFE}" presName="parentText" presStyleLbl="node1" presStyleIdx="1" presStyleCnt="4" custScaleY="67399" custLinFactNeighborY="-6118">
        <dgm:presLayoutVars>
          <dgm:chMax val="0"/>
          <dgm:bulletEnabled val="1"/>
        </dgm:presLayoutVars>
      </dgm:prSet>
      <dgm:spPr/>
    </dgm:pt>
    <dgm:pt modelId="{DC1B8160-C596-48AD-A287-7B7E20EE76D5}" type="pres">
      <dgm:prSet presAssocID="{BFC7C533-2AC8-4C14-9C30-34F3DA453FFE}" presName="childText" presStyleLbl="revTx" presStyleIdx="1" presStyleCnt="4" custScaleY="57858">
        <dgm:presLayoutVars>
          <dgm:bulletEnabled val="1"/>
        </dgm:presLayoutVars>
      </dgm:prSet>
      <dgm:spPr/>
    </dgm:pt>
    <dgm:pt modelId="{B9A1CD43-547C-4873-A31B-36DDC4AF8075}" type="pres">
      <dgm:prSet presAssocID="{FCDCAD0C-4167-478F-8147-2601557C6FAB}" presName="parentText" presStyleLbl="node1" presStyleIdx="2" presStyleCnt="4" custScaleY="61773" custLinFactNeighborY="19069">
        <dgm:presLayoutVars>
          <dgm:chMax val="0"/>
          <dgm:bulletEnabled val="1"/>
        </dgm:presLayoutVars>
      </dgm:prSet>
      <dgm:spPr/>
    </dgm:pt>
    <dgm:pt modelId="{2AA32B72-EC5D-4F7A-84A6-F31641AAF89B}" type="pres">
      <dgm:prSet presAssocID="{FCDCAD0C-4167-478F-8147-2601557C6FAB}" presName="childText" presStyleLbl="revTx" presStyleIdx="2" presStyleCnt="4" custLinFactNeighborY="26085">
        <dgm:presLayoutVars>
          <dgm:bulletEnabled val="1"/>
        </dgm:presLayoutVars>
      </dgm:prSet>
      <dgm:spPr/>
    </dgm:pt>
    <dgm:pt modelId="{5BB953F7-C797-4A38-889D-9C5214B4D270}" type="pres">
      <dgm:prSet presAssocID="{DD5C2A2F-95CE-43D4-B8F1-BDB951F3DC6B}" presName="parentText" presStyleLbl="node1" presStyleIdx="3" presStyleCnt="4" custScaleY="61007" custLinFactNeighborX="0" custLinFactNeighborY="-11213">
        <dgm:presLayoutVars>
          <dgm:chMax val="0"/>
          <dgm:bulletEnabled val="1"/>
        </dgm:presLayoutVars>
      </dgm:prSet>
      <dgm:spPr/>
    </dgm:pt>
    <dgm:pt modelId="{CB7D05A6-6CF4-4EB9-AD2E-2FE2638046C1}" type="pres">
      <dgm:prSet presAssocID="{DD5C2A2F-95CE-43D4-B8F1-BDB951F3DC6B}" presName="childText" presStyleLbl="revTx" presStyleIdx="3" presStyleCnt="4" custScaleY="33555" custLinFactNeighborY="54176">
        <dgm:presLayoutVars>
          <dgm:bulletEnabled val="1"/>
        </dgm:presLayoutVars>
      </dgm:prSet>
      <dgm:spPr/>
    </dgm:pt>
  </dgm:ptLst>
  <dgm:cxnLst>
    <dgm:cxn modelId="{02037708-20ED-4EAC-8AD7-DF119D4F795A}" srcId="{C3DF8F3F-FB33-4CA1-B96E-A83DD80D442B}" destId="{DD5C2A2F-95CE-43D4-B8F1-BDB951F3DC6B}" srcOrd="3" destOrd="0" parTransId="{E2796977-57A7-4446-806E-F1A38F51C9A5}" sibTransId="{4A8B8596-C927-46C5-A6B9-3AF25C833B09}"/>
    <dgm:cxn modelId="{E52A430A-308A-44B9-9C0A-36D01EFCAD27}" srcId="{EEFAC7DB-B568-4494-A4E6-FABA8A10B5EB}" destId="{CBD2FAFA-A3F1-497D-9472-8605453C5CDD}" srcOrd="0" destOrd="0" parTransId="{EFF72B63-0CE5-496A-AFA1-0D3FF828DC5F}" sibTransId="{8E2BEBE6-CD9F-4811-AC05-BAB9D1797D5D}"/>
    <dgm:cxn modelId="{D23E1D13-5C4F-479A-8679-C13E393625CF}" type="presOf" srcId="{EEFAC7DB-B568-4494-A4E6-FABA8A10B5EB}" destId="{13289159-EC04-4831-A8DB-1AD6D5558CAE}" srcOrd="0" destOrd="0" presId="urn:microsoft.com/office/officeart/2005/8/layout/vList2"/>
    <dgm:cxn modelId="{AE0CE514-8748-4495-9692-3F631E0DF4E6}" srcId="{FCDCAD0C-4167-478F-8147-2601557C6FAB}" destId="{7C44653E-F4E5-4067-A7DE-0D40E4507825}" srcOrd="0" destOrd="0" parTransId="{48EF4ED6-A437-4EDD-B893-001AEAED1A86}" sibTransId="{9428B28A-927C-4C96-A5D9-27F045BE73B2}"/>
    <dgm:cxn modelId="{32925A35-399B-4294-96B1-7480AA463DF7}" type="presOf" srcId="{CBD2FAFA-A3F1-497D-9472-8605453C5CDD}" destId="{A909B89A-6F41-4D28-A6A6-67CE87731FFC}" srcOrd="0" destOrd="0" presId="urn:microsoft.com/office/officeart/2005/8/layout/vList2"/>
    <dgm:cxn modelId="{3DA44C37-533D-42DC-AAC8-B367B8B9B58E}" srcId="{BFC7C533-2AC8-4C14-9C30-34F3DA453FFE}" destId="{1987850E-1DAF-4D6B-987E-1F0C9599752F}" srcOrd="0" destOrd="0" parTransId="{DA51ABB5-FC53-4866-B8D0-4444F5EFE253}" sibTransId="{91FCDC82-8249-42A9-9634-D56E990E5B51}"/>
    <dgm:cxn modelId="{A852625E-B3E8-4CCB-9313-18BCDAF00C50}" srcId="{EEFAC7DB-B568-4494-A4E6-FABA8A10B5EB}" destId="{303BEB75-9DBB-4DE0-8CE9-AA0EA0E0DF40}" srcOrd="1" destOrd="0" parTransId="{B26F8941-3735-4B1C-8559-7ACB91FCBC91}" sibTransId="{4CB05260-39FF-420F-A056-397153181BE9}"/>
    <dgm:cxn modelId="{67DDBE44-658A-4EE0-A4A0-D1AEC5494FD5}" type="presOf" srcId="{BFC7C533-2AC8-4C14-9C30-34F3DA453FFE}" destId="{6478589D-0075-41BC-8142-7E2858F52863}" srcOrd="0" destOrd="0" presId="urn:microsoft.com/office/officeart/2005/8/layout/vList2"/>
    <dgm:cxn modelId="{FA57636B-5411-4B70-8874-2FECAC7A15FD}" type="presOf" srcId="{303BEB75-9DBB-4DE0-8CE9-AA0EA0E0DF40}" destId="{A909B89A-6F41-4D28-A6A6-67CE87731FFC}" srcOrd="0" destOrd="1" presId="urn:microsoft.com/office/officeart/2005/8/layout/vList2"/>
    <dgm:cxn modelId="{64ACD1A5-8C52-43A7-BDB8-D85C60B07E3E}" srcId="{C3DF8F3F-FB33-4CA1-B96E-A83DD80D442B}" destId="{FCDCAD0C-4167-478F-8147-2601557C6FAB}" srcOrd="2" destOrd="0" parTransId="{F9E2EC70-B489-49E1-9997-8D9C6E9E2F06}" sibTransId="{8A8FA6BD-25FC-4753-80AD-FB6B1D026692}"/>
    <dgm:cxn modelId="{443286AB-1B85-47FA-A7E0-4464D8715247}" srcId="{C3DF8F3F-FB33-4CA1-B96E-A83DD80D442B}" destId="{EEFAC7DB-B568-4494-A4E6-FABA8A10B5EB}" srcOrd="0" destOrd="0" parTransId="{C1D2B59E-22A0-4745-94C2-1D06564767FF}" sibTransId="{47374D8B-63AE-4F33-B4DB-372EB85D2562}"/>
    <dgm:cxn modelId="{646A34AF-A0E5-4C94-A00C-3163B7D800C5}" type="presOf" srcId="{1987850E-1DAF-4D6B-987E-1F0C9599752F}" destId="{DC1B8160-C596-48AD-A287-7B7E20EE76D5}" srcOrd="0" destOrd="0" presId="urn:microsoft.com/office/officeart/2005/8/layout/vList2"/>
    <dgm:cxn modelId="{7C37B0B1-9591-4E6F-BEDB-265021F3A2B5}" srcId="{DD5C2A2F-95CE-43D4-B8F1-BDB951F3DC6B}" destId="{7BEA1BCF-F11F-4425-9C5C-3F8CF3B31707}" srcOrd="0" destOrd="0" parTransId="{6BA35410-46D7-4830-859E-094A1BC80DE2}" sibTransId="{E3E05CA2-A0E8-401D-A03A-C8198A65B9EB}"/>
    <dgm:cxn modelId="{0AEC34B9-D17F-4504-9C68-BDA0DC9C8323}" type="presOf" srcId="{7BEA1BCF-F11F-4425-9C5C-3F8CF3B31707}" destId="{CB7D05A6-6CF4-4EB9-AD2E-2FE2638046C1}" srcOrd="0" destOrd="0" presId="urn:microsoft.com/office/officeart/2005/8/layout/vList2"/>
    <dgm:cxn modelId="{38445FC2-287F-4D67-89E6-3A136E4FEB16}" type="presOf" srcId="{7C44653E-F4E5-4067-A7DE-0D40E4507825}" destId="{2AA32B72-EC5D-4F7A-84A6-F31641AAF89B}" srcOrd="0" destOrd="0" presId="urn:microsoft.com/office/officeart/2005/8/layout/vList2"/>
    <dgm:cxn modelId="{D10D10D5-840C-4FA5-8586-D7C090D97009}" srcId="{C3DF8F3F-FB33-4CA1-B96E-A83DD80D442B}" destId="{BFC7C533-2AC8-4C14-9C30-34F3DA453FFE}" srcOrd="1" destOrd="0" parTransId="{E739F26B-A32B-4B4A-8CAB-9C7F1B4CDE43}" sibTransId="{9391833F-AF7B-4FA7-AEEF-314DF6C356E8}"/>
    <dgm:cxn modelId="{1B1297DA-C7C8-44C4-AC21-A30920F759DD}" type="presOf" srcId="{DD5C2A2F-95CE-43D4-B8F1-BDB951F3DC6B}" destId="{5BB953F7-C797-4A38-889D-9C5214B4D270}" srcOrd="0" destOrd="0" presId="urn:microsoft.com/office/officeart/2005/8/layout/vList2"/>
    <dgm:cxn modelId="{C71A65E4-9855-40EC-97B5-C4B93FC10DAC}" type="presOf" srcId="{FCDCAD0C-4167-478F-8147-2601557C6FAB}" destId="{B9A1CD43-547C-4873-A31B-36DDC4AF8075}" srcOrd="0" destOrd="0" presId="urn:microsoft.com/office/officeart/2005/8/layout/vList2"/>
    <dgm:cxn modelId="{8463E6EE-D9BF-4EE3-A1D4-D97012078BCC}" type="presOf" srcId="{C3DF8F3F-FB33-4CA1-B96E-A83DD80D442B}" destId="{37E79843-9FDB-4C1D-97CE-0A672DC17567}" srcOrd="0" destOrd="0" presId="urn:microsoft.com/office/officeart/2005/8/layout/vList2"/>
    <dgm:cxn modelId="{41A59FE8-D630-46C5-8695-48786F691338}" type="presParOf" srcId="{37E79843-9FDB-4C1D-97CE-0A672DC17567}" destId="{13289159-EC04-4831-A8DB-1AD6D5558CAE}" srcOrd="0" destOrd="0" presId="urn:microsoft.com/office/officeart/2005/8/layout/vList2"/>
    <dgm:cxn modelId="{F00F9516-330E-495F-A84F-7348B7867CB0}" type="presParOf" srcId="{37E79843-9FDB-4C1D-97CE-0A672DC17567}" destId="{A909B89A-6F41-4D28-A6A6-67CE87731FFC}" srcOrd="1" destOrd="0" presId="urn:microsoft.com/office/officeart/2005/8/layout/vList2"/>
    <dgm:cxn modelId="{36AD5217-7C04-4C84-8797-75D99A1E2868}" type="presParOf" srcId="{37E79843-9FDB-4C1D-97CE-0A672DC17567}" destId="{6478589D-0075-41BC-8142-7E2858F52863}" srcOrd="2" destOrd="0" presId="urn:microsoft.com/office/officeart/2005/8/layout/vList2"/>
    <dgm:cxn modelId="{3E059A78-8CFA-4D4F-A363-CE39E6471CF9}" type="presParOf" srcId="{37E79843-9FDB-4C1D-97CE-0A672DC17567}" destId="{DC1B8160-C596-48AD-A287-7B7E20EE76D5}" srcOrd="3" destOrd="0" presId="urn:microsoft.com/office/officeart/2005/8/layout/vList2"/>
    <dgm:cxn modelId="{1C995940-A9DA-4BCE-AF1D-DCF18E77B8E5}" type="presParOf" srcId="{37E79843-9FDB-4C1D-97CE-0A672DC17567}" destId="{B9A1CD43-547C-4873-A31B-36DDC4AF8075}" srcOrd="4" destOrd="0" presId="urn:microsoft.com/office/officeart/2005/8/layout/vList2"/>
    <dgm:cxn modelId="{00A84A3B-A54D-44BC-BB5D-FEC166C5C64A}" type="presParOf" srcId="{37E79843-9FDB-4C1D-97CE-0A672DC17567}" destId="{2AA32B72-EC5D-4F7A-84A6-F31641AAF89B}" srcOrd="5" destOrd="0" presId="urn:microsoft.com/office/officeart/2005/8/layout/vList2"/>
    <dgm:cxn modelId="{A0FC0AB1-6AB1-40AD-8F4D-50E156323713}" type="presParOf" srcId="{37E79843-9FDB-4C1D-97CE-0A672DC17567}" destId="{5BB953F7-C797-4A38-889D-9C5214B4D270}" srcOrd="6" destOrd="0" presId="urn:microsoft.com/office/officeart/2005/8/layout/vList2"/>
    <dgm:cxn modelId="{2782C565-E574-45A4-8843-7F5DFE39DF02}" type="presParOf" srcId="{37E79843-9FDB-4C1D-97CE-0A672DC17567}" destId="{CB7D05A6-6CF4-4EB9-AD2E-2FE2638046C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255CA-CB02-446D-AA4E-CEC5AFCF346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8AAC7-B5B0-43D3-9AA1-9B741486CF5E}">
      <dgm:prSet/>
      <dgm:spPr/>
      <dgm:t>
        <a:bodyPr/>
        <a:lstStyle/>
        <a:p>
          <a:r>
            <a:rPr lang="en-GB" b="1"/>
            <a:t>Cost-Effectiveness:</a:t>
          </a:r>
          <a:endParaRPr lang="en-US"/>
        </a:p>
      </dgm:t>
    </dgm:pt>
    <dgm:pt modelId="{24E98512-5DE2-42F7-8CC3-2FD6D9A27B7A}" type="parTrans" cxnId="{322A920E-3D12-4940-98F4-989A058F3BF3}">
      <dgm:prSet/>
      <dgm:spPr/>
      <dgm:t>
        <a:bodyPr/>
        <a:lstStyle/>
        <a:p>
          <a:endParaRPr lang="en-US"/>
        </a:p>
      </dgm:t>
    </dgm:pt>
    <dgm:pt modelId="{B507EAF7-ECA6-4C89-B7E5-3844A2A54071}" type="sibTrans" cxnId="{322A920E-3D12-4940-98F4-989A058F3BF3}">
      <dgm:prSet/>
      <dgm:spPr/>
      <dgm:t>
        <a:bodyPr/>
        <a:lstStyle/>
        <a:p>
          <a:endParaRPr lang="en-US"/>
        </a:p>
      </dgm:t>
    </dgm:pt>
    <dgm:pt modelId="{A48561C3-1BA8-4DF9-96D3-61C45676FE9C}">
      <dgm:prSet/>
      <dgm:spPr/>
      <dgm:t>
        <a:bodyPr/>
        <a:lstStyle/>
        <a:p>
          <a:r>
            <a:rPr lang="en-GB"/>
            <a:t>Identifying risks early on prevents costly security retrofits or incident-related damages later.</a:t>
          </a:r>
          <a:endParaRPr lang="en-US"/>
        </a:p>
      </dgm:t>
    </dgm:pt>
    <dgm:pt modelId="{F26CE1E9-9040-4ACB-93DA-5C41B7B70D8B}" type="parTrans" cxnId="{8CEEA513-56B4-4247-9181-38C8B5B2F8B0}">
      <dgm:prSet/>
      <dgm:spPr/>
      <dgm:t>
        <a:bodyPr/>
        <a:lstStyle/>
        <a:p>
          <a:endParaRPr lang="en-US"/>
        </a:p>
      </dgm:t>
    </dgm:pt>
    <dgm:pt modelId="{55F7F200-CCC2-4D41-A6D5-A0EDEDF14D2C}" type="sibTrans" cxnId="{8CEEA513-56B4-4247-9181-38C8B5B2F8B0}">
      <dgm:prSet/>
      <dgm:spPr/>
      <dgm:t>
        <a:bodyPr/>
        <a:lstStyle/>
        <a:p>
          <a:endParaRPr lang="en-US"/>
        </a:p>
      </dgm:t>
    </dgm:pt>
    <dgm:pt modelId="{5841F532-85CE-4418-BE71-3A6B340F33B0}">
      <dgm:prSet/>
      <dgm:spPr/>
      <dgm:t>
        <a:bodyPr/>
        <a:lstStyle/>
        <a:p>
          <a:r>
            <a:rPr lang="en-GB" b="1"/>
            <a:t>Operational Efficiency:</a:t>
          </a:r>
          <a:endParaRPr lang="en-US"/>
        </a:p>
      </dgm:t>
    </dgm:pt>
    <dgm:pt modelId="{10747761-5369-4E0D-847A-11C08B734923}" type="parTrans" cxnId="{BC725FAE-638B-4436-870A-22EA3B2006D2}">
      <dgm:prSet/>
      <dgm:spPr/>
      <dgm:t>
        <a:bodyPr/>
        <a:lstStyle/>
        <a:p>
          <a:endParaRPr lang="en-US"/>
        </a:p>
      </dgm:t>
    </dgm:pt>
    <dgm:pt modelId="{AB89AFD7-5233-477F-96FC-EF22BFCAF8AE}" type="sibTrans" cxnId="{BC725FAE-638B-4436-870A-22EA3B2006D2}">
      <dgm:prSet/>
      <dgm:spPr/>
      <dgm:t>
        <a:bodyPr/>
        <a:lstStyle/>
        <a:p>
          <a:endParaRPr lang="en-US"/>
        </a:p>
      </dgm:t>
    </dgm:pt>
    <dgm:pt modelId="{2116F0DC-6C03-49F6-A3FB-5741B29D82AC}">
      <dgm:prSet/>
      <dgm:spPr/>
      <dgm:t>
        <a:bodyPr/>
        <a:lstStyle/>
        <a:p>
          <a:r>
            <a:rPr lang="en-GB"/>
            <a:t>Implementing security measures during construction, rather than post-occupancy, is more efficient</a:t>
          </a:r>
          <a:endParaRPr lang="en-US"/>
        </a:p>
      </dgm:t>
    </dgm:pt>
    <dgm:pt modelId="{4CB78DE8-298A-4DB2-B762-B9A0E0ABDB74}" type="parTrans" cxnId="{06A16375-D7BF-40DC-B9BF-B8A53621DABB}">
      <dgm:prSet/>
      <dgm:spPr/>
      <dgm:t>
        <a:bodyPr/>
        <a:lstStyle/>
        <a:p>
          <a:endParaRPr lang="en-US"/>
        </a:p>
      </dgm:t>
    </dgm:pt>
    <dgm:pt modelId="{444956B7-CB8F-44BF-8DC4-D7E174BDADDE}" type="sibTrans" cxnId="{06A16375-D7BF-40DC-B9BF-B8A53621DABB}">
      <dgm:prSet/>
      <dgm:spPr/>
      <dgm:t>
        <a:bodyPr/>
        <a:lstStyle/>
        <a:p>
          <a:endParaRPr lang="en-US"/>
        </a:p>
      </dgm:t>
    </dgm:pt>
    <dgm:pt modelId="{D2C97E1C-0116-4F2E-B782-67E0F47569E4}">
      <dgm:prSet/>
      <dgm:spPr/>
      <dgm:t>
        <a:bodyPr/>
        <a:lstStyle/>
        <a:p>
          <a:r>
            <a:rPr lang="en-GB" b="1"/>
            <a:t>Reputation Protection:</a:t>
          </a:r>
          <a:endParaRPr lang="en-US"/>
        </a:p>
      </dgm:t>
    </dgm:pt>
    <dgm:pt modelId="{43457B95-A76D-4F69-B8FC-AB1F821E7DC3}" type="parTrans" cxnId="{59717260-08A4-45CE-95CB-7D99C40A9B0C}">
      <dgm:prSet/>
      <dgm:spPr/>
      <dgm:t>
        <a:bodyPr/>
        <a:lstStyle/>
        <a:p>
          <a:endParaRPr lang="en-US"/>
        </a:p>
      </dgm:t>
    </dgm:pt>
    <dgm:pt modelId="{A1553F20-6B01-4DBF-81E1-E625C28F77EE}" type="sibTrans" cxnId="{59717260-08A4-45CE-95CB-7D99C40A9B0C}">
      <dgm:prSet/>
      <dgm:spPr/>
      <dgm:t>
        <a:bodyPr/>
        <a:lstStyle/>
        <a:p>
          <a:endParaRPr lang="en-US"/>
        </a:p>
      </dgm:t>
    </dgm:pt>
    <dgm:pt modelId="{CC523139-3A93-434C-A0C5-5A1AC0363532}">
      <dgm:prSet/>
      <dgm:spPr/>
      <dgm:t>
        <a:bodyPr/>
        <a:lstStyle/>
        <a:p>
          <a:r>
            <a:rPr lang="en-GB"/>
            <a:t>Minimises the risk of security breaches that could damage the company’s reputation.</a:t>
          </a:r>
          <a:endParaRPr lang="en-US"/>
        </a:p>
      </dgm:t>
    </dgm:pt>
    <dgm:pt modelId="{71FC69CD-80E5-48EA-A0EA-3D9420DFEB44}" type="parTrans" cxnId="{0A4AF62E-700E-46AF-B270-C9E04378672A}">
      <dgm:prSet/>
      <dgm:spPr/>
      <dgm:t>
        <a:bodyPr/>
        <a:lstStyle/>
        <a:p>
          <a:endParaRPr lang="en-US"/>
        </a:p>
      </dgm:t>
    </dgm:pt>
    <dgm:pt modelId="{AA3B11C0-AB45-4B92-99F9-6306201E0815}" type="sibTrans" cxnId="{0A4AF62E-700E-46AF-B270-C9E04378672A}">
      <dgm:prSet/>
      <dgm:spPr/>
      <dgm:t>
        <a:bodyPr/>
        <a:lstStyle/>
        <a:p>
          <a:endParaRPr lang="en-US"/>
        </a:p>
      </dgm:t>
    </dgm:pt>
    <dgm:pt modelId="{E533AD09-B4C2-4C6F-8BAB-D18ADCA95C7A}">
      <dgm:prSet/>
      <dgm:spPr/>
      <dgm:t>
        <a:bodyPr/>
        <a:lstStyle/>
        <a:p>
          <a:r>
            <a:rPr lang="en-GB" b="1"/>
            <a:t>Regulatory Compliance:</a:t>
          </a:r>
          <a:endParaRPr lang="en-US"/>
        </a:p>
      </dgm:t>
    </dgm:pt>
    <dgm:pt modelId="{D926D7E5-EB8B-4E80-B9BB-DADD51FD3392}" type="parTrans" cxnId="{0774BC66-5BA7-4280-A107-FB93FD0982E4}">
      <dgm:prSet/>
      <dgm:spPr/>
      <dgm:t>
        <a:bodyPr/>
        <a:lstStyle/>
        <a:p>
          <a:endParaRPr lang="en-US"/>
        </a:p>
      </dgm:t>
    </dgm:pt>
    <dgm:pt modelId="{D1874FB0-88D7-4679-BFE8-60B0979C2976}" type="sibTrans" cxnId="{0774BC66-5BA7-4280-A107-FB93FD0982E4}">
      <dgm:prSet/>
      <dgm:spPr/>
      <dgm:t>
        <a:bodyPr/>
        <a:lstStyle/>
        <a:p>
          <a:endParaRPr lang="en-US"/>
        </a:p>
      </dgm:t>
    </dgm:pt>
    <dgm:pt modelId="{C3D71BB1-B21A-4595-8F15-B3278E176427}">
      <dgm:prSet/>
      <dgm:spPr/>
      <dgm:t>
        <a:bodyPr/>
        <a:lstStyle/>
        <a:p>
          <a:r>
            <a:rPr lang="en-GB"/>
            <a:t>Assists with compliance with security regulations (e.g., GDPR, ISO 27001).</a:t>
          </a:r>
          <a:endParaRPr lang="en-US"/>
        </a:p>
      </dgm:t>
    </dgm:pt>
    <dgm:pt modelId="{EE8CEB7B-4088-4787-A233-19672ADB3676}" type="parTrans" cxnId="{068C478E-5597-4FCD-9F7B-9A6F442CC771}">
      <dgm:prSet/>
      <dgm:spPr/>
      <dgm:t>
        <a:bodyPr/>
        <a:lstStyle/>
        <a:p>
          <a:endParaRPr lang="en-US"/>
        </a:p>
      </dgm:t>
    </dgm:pt>
    <dgm:pt modelId="{F53CFDB8-CE7F-4A4B-84C1-AC583C1569FA}" type="sibTrans" cxnId="{068C478E-5597-4FCD-9F7B-9A6F442CC771}">
      <dgm:prSet/>
      <dgm:spPr/>
      <dgm:t>
        <a:bodyPr/>
        <a:lstStyle/>
        <a:p>
          <a:endParaRPr lang="en-US"/>
        </a:p>
      </dgm:t>
    </dgm:pt>
    <dgm:pt modelId="{963CCC7E-D5B0-40B8-9497-302E15B2C143}" type="pres">
      <dgm:prSet presAssocID="{D6D255CA-CB02-446D-AA4E-CEC5AFCF3469}" presName="root" presStyleCnt="0">
        <dgm:presLayoutVars>
          <dgm:dir/>
          <dgm:resizeHandles val="exact"/>
        </dgm:presLayoutVars>
      </dgm:prSet>
      <dgm:spPr/>
    </dgm:pt>
    <dgm:pt modelId="{A51B0898-B773-4770-9FF7-84CDA3BFA5E3}" type="pres">
      <dgm:prSet presAssocID="{8F08AAC7-B5B0-43D3-9AA1-9B741486CF5E}" presName="compNode" presStyleCnt="0"/>
      <dgm:spPr/>
    </dgm:pt>
    <dgm:pt modelId="{44B0AF03-5878-4296-AFC2-C82F90F577D8}" type="pres">
      <dgm:prSet presAssocID="{8F08AAC7-B5B0-43D3-9AA1-9B741486CF5E}" presName="bgRect" presStyleLbl="bgShp" presStyleIdx="0" presStyleCnt="4"/>
      <dgm:spPr/>
    </dgm:pt>
    <dgm:pt modelId="{1AB2A534-3F3C-4611-B41C-24CB51EACEAB}" type="pres">
      <dgm:prSet presAssocID="{8F08AAC7-B5B0-43D3-9AA1-9B741486CF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9A3A52BD-52A6-49D8-9425-B78E420413AB}" type="pres">
      <dgm:prSet presAssocID="{8F08AAC7-B5B0-43D3-9AA1-9B741486CF5E}" presName="spaceRect" presStyleCnt="0"/>
      <dgm:spPr/>
    </dgm:pt>
    <dgm:pt modelId="{A65A6DA9-0299-4DAD-A98F-2FCD651F0A8F}" type="pres">
      <dgm:prSet presAssocID="{8F08AAC7-B5B0-43D3-9AA1-9B741486CF5E}" presName="parTx" presStyleLbl="revTx" presStyleIdx="0" presStyleCnt="8">
        <dgm:presLayoutVars>
          <dgm:chMax val="0"/>
          <dgm:chPref val="0"/>
        </dgm:presLayoutVars>
      </dgm:prSet>
      <dgm:spPr/>
    </dgm:pt>
    <dgm:pt modelId="{60557238-2ACA-4E96-A7F3-F75BCDB4A6C5}" type="pres">
      <dgm:prSet presAssocID="{8F08AAC7-B5B0-43D3-9AA1-9B741486CF5E}" presName="desTx" presStyleLbl="revTx" presStyleIdx="1" presStyleCnt="8">
        <dgm:presLayoutVars/>
      </dgm:prSet>
      <dgm:spPr/>
    </dgm:pt>
    <dgm:pt modelId="{ED5891B1-13F2-4F76-A496-D52F142B5030}" type="pres">
      <dgm:prSet presAssocID="{B507EAF7-ECA6-4C89-B7E5-3844A2A54071}" presName="sibTrans" presStyleCnt="0"/>
      <dgm:spPr/>
    </dgm:pt>
    <dgm:pt modelId="{BF86AB01-6000-4DE0-B317-CA02B74A09A9}" type="pres">
      <dgm:prSet presAssocID="{5841F532-85CE-4418-BE71-3A6B340F33B0}" presName="compNode" presStyleCnt="0"/>
      <dgm:spPr/>
    </dgm:pt>
    <dgm:pt modelId="{73E226A2-E590-4748-AE64-2BCFC5D5BD69}" type="pres">
      <dgm:prSet presAssocID="{5841F532-85CE-4418-BE71-3A6B340F33B0}" presName="bgRect" presStyleLbl="bgShp" presStyleIdx="1" presStyleCnt="4"/>
      <dgm:spPr/>
    </dgm:pt>
    <dgm:pt modelId="{891D632C-DA65-4E56-B6EA-2EDFC327A469}" type="pres">
      <dgm:prSet presAssocID="{5841F532-85CE-4418-BE71-3A6B340F33B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387EDC93-F75D-4FF4-9AA8-DC711EA541A5}" type="pres">
      <dgm:prSet presAssocID="{5841F532-85CE-4418-BE71-3A6B340F33B0}" presName="spaceRect" presStyleCnt="0"/>
      <dgm:spPr/>
    </dgm:pt>
    <dgm:pt modelId="{34FB9652-393A-4E06-91BD-8C0FF588DDC2}" type="pres">
      <dgm:prSet presAssocID="{5841F532-85CE-4418-BE71-3A6B340F33B0}" presName="parTx" presStyleLbl="revTx" presStyleIdx="2" presStyleCnt="8">
        <dgm:presLayoutVars>
          <dgm:chMax val="0"/>
          <dgm:chPref val="0"/>
        </dgm:presLayoutVars>
      </dgm:prSet>
      <dgm:spPr/>
    </dgm:pt>
    <dgm:pt modelId="{CF57E62B-709C-4764-B8AC-A22614B4B138}" type="pres">
      <dgm:prSet presAssocID="{5841F532-85CE-4418-BE71-3A6B340F33B0}" presName="desTx" presStyleLbl="revTx" presStyleIdx="3" presStyleCnt="8">
        <dgm:presLayoutVars/>
      </dgm:prSet>
      <dgm:spPr/>
    </dgm:pt>
    <dgm:pt modelId="{FC6536DD-B887-421B-AE6F-1C172FFE1CC7}" type="pres">
      <dgm:prSet presAssocID="{AB89AFD7-5233-477F-96FC-EF22BFCAF8AE}" presName="sibTrans" presStyleCnt="0"/>
      <dgm:spPr/>
    </dgm:pt>
    <dgm:pt modelId="{1692D6F0-4BBC-4407-974F-D5B0780BE0C6}" type="pres">
      <dgm:prSet presAssocID="{D2C97E1C-0116-4F2E-B782-67E0F47569E4}" presName="compNode" presStyleCnt="0"/>
      <dgm:spPr/>
    </dgm:pt>
    <dgm:pt modelId="{713FF5FF-9354-49ED-AE89-DA40FCE5F205}" type="pres">
      <dgm:prSet presAssocID="{D2C97E1C-0116-4F2E-B782-67E0F47569E4}" presName="bgRect" presStyleLbl="bgShp" presStyleIdx="2" presStyleCnt="4"/>
      <dgm:spPr/>
    </dgm:pt>
    <dgm:pt modelId="{222F7217-8418-42B3-AAA2-860534252CA1}" type="pres">
      <dgm:prSet presAssocID="{D2C97E1C-0116-4F2E-B782-67E0F47569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9CBC137-E8A3-4F60-9225-0331F47A73FF}" type="pres">
      <dgm:prSet presAssocID="{D2C97E1C-0116-4F2E-B782-67E0F47569E4}" presName="spaceRect" presStyleCnt="0"/>
      <dgm:spPr/>
    </dgm:pt>
    <dgm:pt modelId="{20FEA5EC-411A-4CA6-A986-0B4A81C1E63D}" type="pres">
      <dgm:prSet presAssocID="{D2C97E1C-0116-4F2E-B782-67E0F47569E4}" presName="parTx" presStyleLbl="revTx" presStyleIdx="4" presStyleCnt="8">
        <dgm:presLayoutVars>
          <dgm:chMax val="0"/>
          <dgm:chPref val="0"/>
        </dgm:presLayoutVars>
      </dgm:prSet>
      <dgm:spPr/>
    </dgm:pt>
    <dgm:pt modelId="{7A56EDB4-B997-4901-A891-39CA6261420B}" type="pres">
      <dgm:prSet presAssocID="{D2C97E1C-0116-4F2E-B782-67E0F47569E4}" presName="desTx" presStyleLbl="revTx" presStyleIdx="5" presStyleCnt="8">
        <dgm:presLayoutVars/>
      </dgm:prSet>
      <dgm:spPr/>
    </dgm:pt>
    <dgm:pt modelId="{B89C42A7-9FB7-409C-BBAD-685D9663B622}" type="pres">
      <dgm:prSet presAssocID="{A1553F20-6B01-4DBF-81E1-E625C28F77EE}" presName="sibTrans" presStyleCnt="0"/>
      <dgm:spPr/>
    </dgm:pt>
    <dgm:pt modelId="{CF9074CA-F611-4FAD-8EA8-0976226B3468}" type="pres">
      <dgm:prSet presAssocID="{E533AD09-B4C2-4C6F-8BAB-D18ADCA95C7A}" presName="compNode" presStyleCnt="0"/>
      <dgm:spPr/>
    </dgm:pt>
    <dgm:pt modelId="{D3652171-8F5F-4717-ABE1-2705D012BCEC}" type="pres">
      <dgm:prSet presAssocID="{E533AD09-B4C2-4C6F-8BAB-D18ADCA95C7A}" presName="bgRect" presStyleLbl="bgShp" presStyleIdx="3" presStyleCnt="4"/>
      <dgm:spPr/>
    </dgm:pt>
    <dgm:pt modelId="{C79014C9-9F1E-476B-B034-2975801D9A1C}" type="pres">
      <dgm:prSet presAssocID="{E533AD09-B4C2-4C6F-8BAB-D18ADCA95C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9E58CE8-A6A0-4131-9BF0-DF23B0CAC52C}" type="pres">
      <dgm:prSet presAssocID="{E533AD09-B4C2-4C6F-8BAB-D18ADCA95C7A}" presName="spaceRect" presStyleCnt="0"/>
      <dgm:spPr/>
    </dgm:pt>
    <dgm:pt modelId="{30B089E2-31C7-44AA-8B2A-BA35C70FD899}" type="pres">
      <dgm:prSet presAssocID="{E533AD09-B4C2-4C6F-8BAB-D18ADCA95C7A}" presName="parTx" presStyleLbl="revTx" presStyleIdx="6" presStyleCnt="8">
        <dgm:presLayoutVars>
          <dgm:chMax val="0"/>
          <dgm:chPref val="0"/>
        </dgm:presLayoutVars>
      </dgm:prSet>
      <dgm:spPr/>
    </dgm:pt>
    <dgm:pt modelId="{42D09C56-683A-4931-BD3F-9F357286C697}" type="pres">
      <dgm:prSet presAssocID="{E533AD09-B4C2-4C6F-8BAB-D18ADCA95C7A}" presName="desTx" presStyleLbl="revTx" presStyleIdx="7" presStyleCnt="8">
        <dgm:presLayoutVars/>
      </dgm:prSet>
      <dgm:spPr/>
    </dgm:pt>
  </dgm:ptLst>
  <dgm:cxnLst>
    <dgm:cxn modelId="{322A920E-3D12-4940-98F4-989A058F3BF3}" srcId="{D6D255CA-CB02-446D-AA4E-CEC5AFCF3469}" destId="{8F08AAC7-B5B0-43D3-9AA1-9B741486CF5E}" srcOrd="0" destOrd="0" parTransId="{24E98512-5DE2-42F7-8CC3-2FD6D9A27B7A}" sibTransId="{B507EAF7-ECA6-4C89-B7E5-3844A2A54071}"/>
    <dgm:cxn modelId="{8CEEA513-56B4-4247-9181-38C8B5B2F8B0}" srcId="{8F08AAC7-B5B0-43D3-9AA1-9B741486CF5E}" destId="{A48561C3-1BA8-4DF9-96D3-61C45676FE9C}" srcOrd="0" destOrd="0" parTransId="{F26CE1E9-9040-4ACB-93DA-5C41B7B70D8B}" sibTransId="{55F7F200-CCC2-4D41-A6D5-A0EDEDF14D2C}"/>
    <dgm:cxn modelId="{74455214-9D95-4722-A08A-ED7F967086EF}" type="presOf" srcId="{C3D71BB1-B21A-4595-8F15-B3278E176427}" destId="{42D09C56-683A-4931-BD3F-9F357286C697}" srcOrd="0" destOrd="0" presId="urn:microsoft.com/office/officeart/2018/2/layout/IconVerticalSolidList"/>
    <dgm:cxn modelId="{0A4AF62E-700E-46AF-B270-C9E04378672A}" srcId="{D2C97E1C-0116-4F2E-B782-67E0F47569E4}" destId="{CC523139-3A93-434C-A0C5-5A1AC0363532}" srcOrd="0" destOrd="0" parTransId="{71FC69CD-80E5-48EA-A0EA-3D9420DFEB44}" sibTransId="{AA3B11C0-AB45-4B92-99F9-6306201E0815}"/>
    <dgm:cxn modelId="{59717260-08A4-45CE-95CB-7D99C40A9B0C}" srcId="{D6D255CA-CB02-446D-AA4E-CEC5AFCF3469}" destId="{D2C97E1C-0116-4F2E-B782-67E0F47569E4}" srcOrd="2" destOrd="0" parTransId="{43457B95-A76D-4F69-B8FC-AB1F821E7DC3}" sibTransId="{A1553F20-6B01-4DBF-81E1-E625C28F77EE}"/>
    <dgm:cxn modelId="{0774BC66-5BA7-4280-A107-FB93FD0982E4}" srcId="{D6D255CA-CB02-446D-AA4E-CEC5AFCF3469}" destId="{E533AD09-B4C2-4C6F-8BAB-D18ADCA95C7A}" srcOrd="3" destOrd="0" parTransId="{D926D7E5-EB8B-4E80-B9BB-DADD51FD3392}" sibTransId="{D1874FB0-88D7-4679-BFE8-60B0979C2976}"/>
    <dgm:cxn modelId="{CADE1C4F-5073-48AC-8D1C-6B9AC4347D67}" type="presOf" srcId="{5841F532-85CE-4418-BE71-3A6B340F33B0}" destId="{34FB9652-393A-4E06-91BD-8C0FF588DDC2}" srcOrd="0" destOrd="0" presId="urn:microsoft.com/office/officeart/2018/2/layout/IconVerticalSolidList"/>
    <dgm:cxn modelId="{06A16375-D7BF-40DC-B9BF-B8A53621DABB}" srcId="{5841F532-85CE-4418-BE71-3A6B340F33B0}" destId="{2116F0DC-6C03-49F6-A3FB-5741B29D82AC}" srcOrd="0" destOrd="0" parTransId="{4CB78DE8-298A-4DB2-B762-B9A0E0ABDB74}" sibTransId="{444956B7-CB8F-44BF-8DC4-D7E174BDADDE}"/>
    <dgm:cxn modelId="{E6060476-C894-4EB7-AAA2-BD91AE08A264}" type="presOf" srcId="{E533AD09-B4C2-4C6F-8BAB-D18ADCA95C7A}" destId="{30B089E2-31C7-44AA-8B2A-BA35C70FD899}" srcOrd="0" destOrd="0" presId="urn:microsoft.com/office/officeart/2018/2/layout/IconVerticalSolidList"/>
    <dgm:cxn modelId="{1C69B156-21BE-44C6-918D-74A2D3502543}" type="presOf" srcId="{A48561C3-1BA8-4DF9-96D3-61C45676FE9C}" destId="{60557238-2ACA-4E96-A7F3-F75BCDB4A6C5}" srcOrd="0" destOrd="0" presId="urn:microsoft.com/office/officeart/2018/2/layout/IconVerticalSolidList"/>
    <dgm:cxn modelId="{068C478E-5597-4FCD-9F7B-9A6F442CC771}" srcId="{E533AD09-B4C2-4C6F-8BAB-D18ADCA95C7A}" destId="{C3D71BB1-B21A-4595-8F15-B3278E176427}" srcOrd="0" destOrd="0" parTransId="{EE8CEB7B-4088-4787-A233-19672ADB3676}" sibTransId="{F53CFDB8-CE7F-4A4B-84C1-AC583C1569FA}"/>
    <dgm:cxn modelId="{2ECA8F9D-7E0D-423B-9C36-38ED77320D7A}" type="presOf" srcId="{D6D255CA-CB02-446D-AA4E-CEC5AFCF3469}" destId="{963CCC7E-D5B0-40B8-9497-302E15B2C143}" srcOrd="0" destOrd="0" presId="urn:microsoft.com/office/officeart/2018/2/layout/IconVerticalSolidList"/>
    <dgm:cxn modelId="{52622EA7-40A3-4654-858A-E74E21DF03A7}" type="presOf" srcId="{2116F0DC-6C03-49F6-A3FB-5741B29D82AC}" destId="{CF57E62B-709C-4764-B8AC-A22614B4B138}" srcOrd="0" destOrd="0" presId="urn:microsoft.com/office/officeart/2018/2/layout/IconVerticalSolidList"/>
    <dgm:cxn modelId="{BC725FAE-638B-4436-870A-22EA3B2006D2}" srcId="{D6D255CA-CB02-446D-AA4E-CEC5AFCF3469}" destId="{5841F532-85CE-4418-BE71-3A6B340F33B0}" srcOrd="1" destOrd="0" parTransId="{10747761-5369-4E0D-847A-11C08B734923}" sibTransId="{AB89AFD7-5233-477F-96FC-EF22BFCAF8AE}"/>
    <dgm:cxn modelId="{5F0DE1CD-83DD-44D0-830D-95C5F1286063}" type="presOf" srcId="{D2C97E1C-0116-4F2E-B782-67E0F47569E4}" destId="{20FEA5EC-411A-4CA6-A986-0B4A81C1E63D}" srcOrd="0" destOrd="0" presId="urn:microsoft.com/office/officeart/2018/2/layout/IconVerticalSolidList"/>
    <dgm:cxn modelId="{242BE1E2-7E9C-4489-BB5B-FE990E35D4F8}" type="presOf" srcId="{CC523139-3A93-434C-A0C5-5A1AC0363532}" destId="{7A56EDB4-B997-4901-A891-39CA6261420B}" srcOrd="0" destOrd="0" presId="urn:microsoft.com/office/officeart/2018/2/layout/IconVerticalSolidList"/>
    <dgm:cxn modelId="{3C6DEAF2-E2BB-472E-9537-3A8291E5F9B4}" type="presOf" srcId="{8F08AAC7-B5B0-43D3-9AA1-9B741486CF5E}" destId="{A65A6DA9-0299-4DAD-A98F-2FCD651F0A8F}" srcOrd="0" destOrd="0" presId="urn:microsoft.com/office/officeart/2018/2/layout/IconVerticalSolidList"/>
    <dgm:cxn modelId="{B35B202D-8056-432B-8506-E50BA6B578A1}" type="presParOf" srcId="{963CCC7E-D5B0-40B8-9497-302E15B2C143}" destId="{A51B0898-B773-4770-9FF7-84CDA3BFA5E3}" srcOrd="0" destOrd="0" presId="urn:microsoft.com/office/officeart/2018/2/layout/IconVerticalSolidList"/>
    <dgm:cxn modelId="{B38DA848-C1B1-44AB-81FE-60E0631430F8}" type="presParOf" srcId="{A51B0898-B773-4770-9FF7-84CDA3BFA5E3}" destId="{44B0AF03-5878-4296-AFC2-C82F90F577D8}" srcOrd="0" destOrd="0" presId="urn:microsoft.com/office/officeart/2018/2/layout/IconVerticalSolidList"/>
    <dgm:cxn modelId="{9C270884-AE85-4BFE-8CDB-1AACE12FF1C5}" type="presParOf" srcId="{A51B0898-B773-4770-9FF7-84CDA3BFA5E3}" destId="{1AB2A534-3F3C-4611-B41C-24CB51EACEAB}" srcOrd="1" destOrd="0" presId="urn:microsoft.com/office/officeart/2018/2/layout/IconVerticalSolidList"/>
    <dgm:cxn modelId="{C5CE0714-EC20-4E07-B9BC-4A1B278B8257}" type="presParOf" srcId="{A51B0898-B773-4770-9FF7-84CDA3BFA5E3}" destId="{9A3A52BD-52A6-49D8-9425-B78E420413AB}" srcOrd="2" destOrd="0" presId="urn:microsoft.com/office/officeart/2018/2/layout/IconVerticalSolidList"/>
    <dgm:cxn modelId="{9B47C3CD-21FA-4C38-ABE4-73966D2A1671}" type="presParOf" srcId="{A51B0898-B773-4770-9FF7-84CDA3BFA5E3}" destId="{A65A6DA9-0299-4DAD-A98F-2FCD651F0A8F}" srcOrd="3" destOrd="0" presId="urn:microsoft.com/office/officeart/2018/2/layout/IconVerticalSolidList"/>
    <dgm:cxn modelId="{12A8CBA4-A9D6-483B-84C3-38A397B027F6}" type="presParOf" srcId="{A51B0898-B773-4770-9FF7-84CDA3BFA5E3}" destId="{60557238-2ACA-4E96-A7F3-F75BCDB4A6C5}" srcOrd="4" destOrd="0" presId="urn:microsoft.com/office/officeart/2018/2/layout/IconVerticalSolidList"/>
    <dgm:cxn modelId="{3EF695AC-20E2-4686-B5B6-13D0A41C4E0A}" type="presParOf" srcId="{963CCC7E-D5B0-40B8-9497-302E15B2C143}" destId="{ED5891B1-13F2-4F76-A496-D52F142B5030}" srcOrd="1" destOrd="0" presId="urn:microsoft.com/office/officeart/2018/2/layout/IconVerticalSolidList"/>
    <dgm:cxn modelId="{53168031-B7D6-4253-9C85-75033E5DAF5C}" type="presParOf" srcId="{963CCC7E-D5B0-40B8-9497-302E15B2C143}" destId="{BF86AB01-6000-4DE0-B317-CA02B74A09A9}" srcOrd="2" destOrd="0" presId="urn:microsoft.com/office/officeart/2018/2/layout/IconVerticalSolidList"/>
    <dgm:cxn modelId="{768DD5C5-4CA2-4C6D-92CB-2D57E5B662B7}" type="presParOf" srcId="{BF86AB01-6000-4DE0-B317-CA02B74A09A9}" destId="{73E226A2-E590-4748-AE64-2BCFC5D5BD69}" srcOrd="0" destOrd="0" presId="urn:microsoft.com/office/officeart/2018/2/layout/IconVerticalSolidList"/>
    <dgm:cxn modelId="{58D128BF-572D-435A-B55E-BA98A15E2D48}" type="presParOf" srcId="{BF86AB01-6000-4DE0-B317-CA02B74A09A9}" destId="{891D632C-DA65-4E56-B6EA-2EDFC327A469}" srcOrd="1" destOrd="0" presId="urn:microsoft.com/office/officeart/2018/2/layout/IconVerticalSolidList"/>
    <dgm:cxn modelId="{AFAA768A-4D6D-4C42-99D0-F38F6D0E9971}" type="presParOf" srcId="{BF86AB01-6000-4DE0-B317-CA02B74A09A9}" destId="{387EDC93-F75D-4FF4-9AA8-DC711EA541A5}" srcOrd="2" destOrd="0" presId="urn:microsoft.com/office/officeart/2018/2/layout/IconVerticalSolidList"/>
    <dgm:cxn modelId="{F3E0AF53-8EF7-4615-9AFD-4847CC967F5B}" type="presParOf" srcId="{BF86AB01-6000-4DE0-B317-CA02B74A09A9}" destId="{34FB9652-393A-4E06-91BD-8C0FF588DDC2}" srcOrd="3" destOrd="0" presId="urn:microsoft.com/office/officeart/2018/2/layout/IconVerticalSolidList"/>
    <dgm:cxn modelId="{7B44309B-16AB-45E1-8EB9-B0C71630CC5D}" type="presParOf" srcId="{BF86AB01-6000-4DE0-B317-CA02B74A09A9}" destId="{CF57E62B-709C-4764-B8AC-A22614B4B138}" srcOrd="4" destOrd="0" presId="urn:microsoft.com/office/officeart/2018/2/layout/IconVerticalSolidList"/>
    <dgm:cxn modelId="{20E459EB-9DEC-4757-ABF2-4CC1D474A4EC}" type="presParOf" srcId="{963CCC7E-D5B0-40B8-9497-302E15B2C143}" destId="{FC6536DD-B887-421B-AE6F-1C172FFE1CC7}" srcOrd="3" destOrd="0" presId="urn:microsoft.com/office/officeart/2018/2/layout/IconVerticalSolidList"/>
    <dgm:cxn modelId="{26AC5347-349A-4646-8F64-B6FDA05E320D}" type="presParOf" srcId="{963CCC7E-D5B0-40B8-9497-302E15B2C143}" destId="{1692D6F0-4BBC-4407-974F-D5B0780BE0C6}" srcOrd="4" destOrd="0" presId="urn:microsoft.com/office/officeart/2018/2/layout/IconVerticalSolidList"/>
    <dgm:cxn modelId="{5853FBF4-C44C-40D5-BE40-DD490FE44FCA}" type="presParOf" srcId="{1692D6F0-4BBC-4407-974F-D5B0780BE0C6}" destId="{713FF5FF-9354-49ED-AE89-DA40FCE5F205}" srcOrd="0" destOrd="0" presId="urn:microsoft.com/office/officeart/2018/2/layout/IconVerticalSolidList"/>
    <dgm:cxn modelId="{08DD19A4-ED35-487B-9061-801795F23EBA}" type="presParOf" srcId="{1692D6F0-4BBC-4407-974F-D5B0780BE0C6}" destId="{222F7217-8418-42B3-AAA2-860534252CA1}" srcOrd="1" destOrd="0" presId="urn:microsoft.com/office/officeart/2018/2/layout/IconVerticalSolidList"/>
    <dgm:cxn modelId="{EC8C89DC-F124-4363-AAF7-F1B60C08BA1C}" type="presParOf" srcId="{1692D6F0-4BBC-4407-974F-D5B0780BE0C6}" destId="{29CBC137-E8A3-4F60-9225-0331F47A73FF}" srcOrd="2" destOrd="0" presId="urn:microsoft.com/office/officeart/2018/2/layout/IconVerticalSolidList"/>
    <dgm:cxn modelId="{7F3A8C95-D6CE-497C-A4B9-44ECF933ABD4}" type="presParOf" srcId="{1692D6F0-4BBC-4407-974F-D5B0780BE0C6}" destId="{20FEA5EC-411A-4CA6-A986-0B4A81C1E63D}" srcOrd="3" destOrd="0" presId="urn:microsoft.com/office/officeart/2018/2/layout/IconVerticalSolidList"/>
    <dgm:cxn modelId="{98EC1BBB-22E9-4EA0-B137-6545E9B3E384}" type="presParOf" srcId="{1692D6F0-4BBC-4407-974F-D5B0780BE0C6}" destId="{7A56EDB4-B997-4901-A891-39CA6261420B}" srcOrd="4" destOrd="0" presId="urn:microsoft.com/office/officeart/2018/2/layout/IconVerticalSolidList"/>
    <dgm:cxn modelId="{76D07B92-567F-42E6-A80A-D40BC382E430}" type="presParOf" srcId="{963CCC7E-D5B0-40B8-9497-302E15B2C143}" destId="{B89C42A7-9FB7-409C-BBAD-685D9663B622}" srcOrd="5" destOrd="0" presId="urn:microsoft.com/office/officeart/2018/2/layout/IconVerticalSolidList"/>
    <dgm:cxn modelId="{0506C822-DDA1-4203-835E-5FB02E99857F}" type="presParOf" srcId="{963CCC7E-D5B0-40B8-9497-302E15B2C143}" destId="{CF9074CA-F611-4FAD-8EA8-0976226B3468}" srcOrd="6" destOrd="0" presId="urn:microsoft.com/office/officeart/2018/2/layout/IconVerticalSolidList"/>
    <dgm:cxn modelId="{B0627394-4482-4F77-A3A4-BE6B91D91991}" type="presParOf" srcId="{CF9074CA-F611-4FAD-8EA8-0976226B3468}" destId="{D3652171-8F5F-4717-ABE1-2705D012BCEC}" srcOrd="0" destOrd="0" presId="urn:microsoft.com/office/officeart/2018/2/layout/IconVerticalSolidList"/>
    <dgm:cxn modelId="{BD56A268-BA94-41CF-91C6-6210A42A431E}" type="presParOf" srcId="{CF9074CA-F611-4FAD-8EA8-0976226B3468}" destId="{C79014C9-9F1E-476B-B034-2975801D9A1C}" srcOrd="1" destOrd="0" presId="urn:microsoft.com/office/officeart/2018/2/layout/IconVerticalSolidList"/>
    <dgm:cxn modelId="{81245903-FF34-445C-93CE-C9934AAE821D}" type="presParOf" srcId="{CF9074CA-F611-4FAD-8EA8-0976226B3468}" destId="{59E58CE8-A6A0-4131-9BF0-DF23B0CAC52C}" srcOrd="2" destOrd="0" presId="urn:microsoft.com/office/officeart/2018/2/layout/IconVerticalSolidList"/>
    <dgm:cxn modelId="{8C4DE1C8-12DB-419A-B7C8-548BC9DB7ABB}" type="presParOf" srcId="{CF9074CA-F611-4FAD-8EA8-0976226B3468}" destId="{30B089E2-31C7-44AA-8B2A-BA35C70FD899}" srcOrd="3" destOrd="0" presId="urn:microsoft.com/office/officeart/2018/2/layout/IconVerticalSolidList"/>
    <dgm:cxn modelId="{AE17164F-A495-43F6-8238-E8AFBF9E5E32}" type="presParOf" srcId="{CF9074CA-F611-4FAD-8EA8-0976226B3468}" destId="{42D09C56-683A-4931-BD3F-9F357286C69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3D7B75-DAE4-4E8B-BCE8-DBB92AFE80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E2CAF3-0F28-4C93-8E0C-1AFB5540962C}">
      <dgm:prSet custT="1"/>
      <dgm:spPr/>
      <dgm:t>
        <a:bodyPr/>
        <a:lstStyle/>
        <a:p>
          <a:r>
            <a:rPr lang="en-US" sz="2400" b="1" i="0" baseline="0"/>
            <a:t>Step 1: Initial Risk Assessment</a:t>
          </a:r>
          <a:endParaRPr lang="en-US" sz="2400"/>
        </a:p>
      </dgm:t>
    </dgm:pt>
    <dgm:pt modelId="{915BAFBA-4DB5-483A-A764-AB59843BCF99}" type="parTrans" cxnId="{4973D959-9A18-4FAE-9BEC-322AFE8D30DB}">
      <dgm:prSet/>
      <dgm:spPr/>
      <dgm:t>
        <a:bodyPr/>
        <a:lstStyle/>
        <a:p>
          <a:endParaRPr lang="en-US"/>
        </a:p>
      </dgm:t>
    </dgm:pt>
    <dgm:pt modelId="{4638A655-A87B-4893-B4C0-F01D6403EF0F}" type="sibTrans" cxnId="{4973D959-9A18-4FAE-9BEC-322AFE8D30DB}">
      <dgm:prSet/>
      <dgm:spPr/>
      <dgm:t>
        <a:bodyPr/>
        <a:lstStyle/>
        <a:p>
          <a:endParaRPr lang="en-US"/>
        </a:p>
      </dgm:t>
    </dgm:pt>
    <dgm:pt modelId="{0E356CB5-6019-460E-92F4-0AF6D89D9267}">
      <dgm:prSet custT="1"/>
      <dgm:spPr/>
      <dgm:t>
        <a:bodyPr/>
        <a:lstStyle/>
        <a:p>
          <a:r>
            <a:rPr lang="en-US" sz="1600" b="0" i="0" baseline="0" dirty="0"/>
            <a:t>Conduct a high-level security risk evaluation early in the site selection process.</a:t>
          </a:r>
          <a:endParaRPr lang="en-US" sz="1600" dirty="0"/>
        </a:p>
      </dgm:t>
    </dgm:pt>
    <dgm:pt modelId="{699DF549-20F1-4C2B-92CA-FDA2A52D7958}" type="parTrans" cxnId="{329C159C-1B6C-4076-AAB9-70015EA0B3F0}">
      <dgm:prSet/>
      <dgm:spPr/>
      <dgm:t>
        <a:bodyPr/>
        <a:lstStyle/>
        <a:p>
          <a:endParaRPr lang="en-US"/>
        </a:p>
      </dgm:t>
    </dgm:pt>
    <dgm:pt modelId="{09D38FE5-370F-4713-8CF3-360EE7F06622}" type="sibTrans" cxnId="{329C159C-1B6C-4076-AAB9-70015EA0B3F0}">
      <dgm:prSet/>
      <dgm:spPr/>
      <dgm:t>
        <a:bodyPr/>
        <a:lstStyle/>
        <a:p>
          <a:endParaRPr lang="en-US"/>
        </a:p>
      </dgm:t>
    </dgm:pt>
    <dgm:pt modelId="{698CAB62-6C5E-456B-B137-BDAAA093F824}">
      <dgm:prSet custT="1"/>
      <dgm:spPr/>
      <dgm:t>
        <a:bodyPr/>
        <a:lstStyle/>
        <a:p>
          <a:r>
            <a:rPr lang="en-US" sz="2400" b="1" i="0" baseline="0"/>
            <a:t>Step 2: Detailed Security Evaluation</a:t>
          </a:r>
          <a:endParaRPr lang="en-US" sz="2400"/>
        </a:p>
      </dgm:t>
    </dgm:pt>
    <dgm:pt modelId="{5CBCE4BC-42B4-4391-B2CB-BF7EF177FD80}" type="parTrans" cxnId="{D6ED52E4-CED0-49A6-9D77-BF05273E7B37}">
      <dgm:prSet/>
      <dgm:spPr/>
      <dgm:t>
        <a:bodyPr/>
        <a:lstStyle/>
        <a:p>
          <a:endParaRPr lang="en-US"/>
        </a:p>
      </dgm:t>
    </dgm:pt>
    <dgm:pt modelId="{FA29DC09-9E32-4138-A926-09DEEB372C48}" type="sibTrans" cxnId="{D6ED52E4-CED0-49A6-9D77-BF05273E7B37}">
      <dgm:prSet/>
      <dgm:spPr/>
      <dgm:t>
        <a:bodyPr/>
        <a:lstStyle/>
        <a:p>
          <a:endParaRPr lang="en-US"/>
        </a:p>
      </dgm:t>
    </dgm:pt>
    <dgm:pt modelId="{06D863F1-9576-4F65-B238-4D64157C067D}">
      <dgm:prSet custT="1"/>
      <dgm:spPr/>
      <dgm:t>
        <a:bodyPr/>
        <a:lstStyle/>
        <a:p>
          <a:r>
            <a:rPr lang="en-US" sz="1600" b="0" i="0" baseline="0" dirty="0"/>
            <a:t>Assess security measures in depth for shortlisted sites (including natural risks, crime, access control).</a:t>
          </a:r>
          <a:endParaRPr lang="en-US" sz="1600" dirty="0"/>
        </a:p>
      </dgm:t>
    </dgm:pt>
    <dgm:pt modelId="{DCA1098A-276A-474E-BEC1-38E9E439255B}" type="parTrans" cxnId="{EBD56648-D74E-4EC3-AEFF-7CF7C78F97F3}">
      <dgm:prSet/>
      <dgm:spPr/>
      <dgm:t>
        <a:bodyPr/>
        <a:lstStyle/>
        <a:p>
          <a:endParaRPr lang="en-US"/>
        </a:p>
      </dgm:t>
    </dgm:pt>
    <dgm:pt modelId="{A685CE61-5FEC-4B4F-AC4D-84859785190D}" type="sibTrans" cxnId="{EBD56648-D74E-4EC3-AEFF-7CF7C78F97F3}">
      <dgm:prSet/>
      <dgm:spPr/>
      <dgm:t>
        <a:bodyPr/>
        <a:lstStyle/>
        <a:p>
          <a:endParaRPr lang="en-US"/>
        </a:p>
      </dgm:t>
    </dgm:pt>
    <dgm:pt modelId="{E3D0E0D9-D3AE-4D2A-BE72-4D414EF5A1E6}">
      <dgm:prSet custT="1"/>
      <dgm:spPr/>
      <dgm:t>
        <a:bodyPr/>
        <a:lstStyle/>
        <a:p>
          <a:r>
            <a:rPr lang="en-US" sz="2400" b="1" i="0" baseline="0"/>
            <a:t>Step 3: Decision Making</a:t>
          </a:r>
          <a:endParaRPr lang="en-US" sz="2400"/>
        </a:p>
      </dgm:t>
    </dgm:pt>
    <dgm:pt modelId="{C022A680-E099-420F-B675-1B95BC695C2F}" type="parTrans" cxnId="{A066EEAE-745F-4EDB-8CCF-91294BB552B4}">
      <dgm:prSet/>
      <dgm:spPr/>
      <dgm:t>
        <a:bodyPr/>
        <a:lstStyle/>
        <a:p>
          <a:endParaRPr lang="en-US"/>
        </a:p>
      </dgm:t>
    </dgm:pt>
    <dgm:pt modelId="{BF47F5E0-F535-4868-8113-A11626AE92CB}" type="sibTrans" cxnId="{A066EEAE-745F-4EDB-8CCF-91294BB552B4}">
      <dgm:prSet/>
      <dgm:spPr/>
      <dgm:t>
        <a:bodyPr/>
        <a:lstStyle/>
        <a:p>
          <a:endParaRPr lang="en-US"/>
        </a:p>
      </dgm:t>
    </dgm:pt>
    <dgm:pt modelId="{797F7D5E-29DD-4457-B850-B01DFB8EF663}">
      <dgm:prSet custT="1"/>
      <dgm:spPr/>
      <dgm:t>
        <a:bodyPr/>
        <a:lstStyle/>
        <a:p>
          <a:r>
            <a:rPr lang="en-US" sz="1600" b="0" i="0" baseline="0" dirty="0"/>
            <a:t>Use the findings of the risk assessment to inform the final site selection.</a:t>
          </a:r>
          <a:endParaRPr lang="en-US" sz="1600" dirty="0"/>
        </a:p>
      </dgm:t>
    </dgm:pt>
    <dgm:pt modelId="{FFE33C8A-C5CE-4663-AFE6-8F21B9BBC770}" type="parTrans" cxnId="{58C11DC8-4E64-4968-96B5-8528D63DE9F2}">
      <dgm:prSet/>
      <dgm:spPr/>
      <dgm:t>
        <a:bodyPr/>
        <a:lstStyle/>
        <a:p>
          <a:endParaRPr lang="en-US"/>
        </a:p>
      </dgm:t>
    </dgm:pt>
    <dgm:pt modelId="{61BA2FF5-4789-44CA-82B1-3ADD48597845}" type="sibTrans" cxnId="{58C11DC8-4E64-4968-96B5-8528D63DE9F2}">
      <dgm:prSet/>
      <dgm:spPr/>
      <dgm:t>
        <a:bodyPr/>
        <a:lstStyle/>
        <a:p>
          <a:endParaRPr lang="en-US"/>
        </a:p>
      </dgm:t>
    </dgm:pt>
    <dgm:pt modelId="{8831D277-3779-4A90-9A7C-AAACADC481D7}">
      <dgm:prSet custT="1"/>
      <dgm:spPr/>
      <dgm:t>
        <a:bodyPr/>
        <a:lstStyle/>
        <a:p>
          <a:r>
            <a:rPr lang="en-US" sz="2400" b="1" i="0" baseline="0" dirty="0"/>
            <a:t>Step 4: Ongoing Monitoring and Review</a:t>
          </a:r>
          <a:endParaRPr lang="en-US" sz="2400" dirty="0"/>
        </a:p>
      </dgm:t>
    </dgm:pt>
    <dgm:pt modelId="{6D61F60E-3769-4EC1-88AE-B79F2E2B388D}" type="parTrans" cxnId="{3AC75633-5F95-4A50-8E63-B2D825A4A9E8}">
      <dgm:prSet/>
      <dgm:spPr/>
      <dgm:t>
        <a:bodyPr/>
        <a:lstStyle/>
        <a:p>
          <a:endParaRPr lang="en-US"/>
        </a:p>
      </dgm:t>
    </dgm:pt>
    <dgm:pt modelId="{789F5F25-4FFA-4F15-869F-11CA2F58F9C4}" type="sibTrans" cxnId="{3AC75633-5F95-4A50-8E63-B2D825A4A9E8}">
      <dgm:prSet/>
      <dgm:spPr/>
      <dgm:t>
        <a:bodyPr/>
        <a:lstStyle/>
        <a:p>
          <a:endParaRPr lang="en-US"/>
        </a:p>
      </dgm:t>
    </dgm:pt>
    <dgm:pt modelId="{59C0B418-B347-486E-BFE9-D6E9FD934393}">
      <dgm:prSet custT="1"/>
      <dgm:spPr/>
      <dgm:t>
        <a:bodyPr/>
        <a:lstStyle/>
        <a:p>
          <a:r>
            <a:rPr lang="en-US" sz="1600" b="0" i="0" baseline="0"/>
            <a:t>Plan for periodic security assessments even after the site is selected and operational.</a:t>
          </a:r>
          <a:endParaRPr lang="en-US" sz="1600"/>
        </a:p>
      </dgm:t>
    </dgm:pt>
    <dgm:pt modelId="{77983535-F51F-455C-83A5-B4D41CCF7426}" type="parTrans" cxnId="{A5FBEDD2-9893-4024-BDA1-4EB0F6578710}">
      <dgm:prSet/>
      <dgm:spPr/>
      <dgm:t>
        <a:bodyPr/>
        <a:lstStyle/>
        <a:p>
          <a:endParaRPr lang="en-US"/>
        </a:p>
      </dgm:t>
    </dgm:pt>
    <dgm:pt modelId="{68F89DCF-2F6A-40A0-91DB-89999EBAE011}" type="sibTrans" cxnId="{A5FBEDD2-9893-4024-BDA1-4EB0F6578710}">
      <dgm:prSet/>
      <dgm:spPr/>
      <dgm:t>
        <a:bodyPr/>
        <a:lstStyle/>
        <a:p>
          <a:endParaRPr lang="en-US"/>
        </a:p>
      </dgm:t>
    </dgm:pt>
    <dgm:pt modelId="{440E6DCE-430B-495F-89AD-25171E9F8E14}" type="pres">
      <dgm:prSet presAssocID="{4F3D7B75-DAE4-4E8B-BCE8-DBB92AFE80DB}" presName="vert0" presStyleCnt="0">
        <dgm:presLayoutVars>
          <dgm:dir/>
          <dgm:animOne val="branch"/>
          <dgm:animLvl val="lvl"/>
        </dgm:presLayoutVars>
      </dgm:prSet>
      <dgm:spPr/>
    </dgm:pt>
    <dgm:pt modelId="{38D2E90C-C27F-4E7A-979F-123104B6A030}" type="pres">
      <dgm:prSet presAssocID="{FDE2CAF3-0F28-4C93-8E0C-1AFB5540962C}" presName="thickLine" presStyleLbl="alignNode1" presStyleIdx="0" presStyleCnt="8"/>
      <dgm:spPr/>
    </dgm:pt>
    <dgm:pt modelId="{F9A3B03F-3650-4779-ABE4-191BFC607835}" type="pres">
      <dgm:prSet presAssocID="{FDE2CAF3-0F28-4C93-8E0C-1AFB5540962C}" presName="horz1" presStyleCnt="0"/>
      <dgm:spPr/>
    </dgm:pt>
    <dgm:pt modelId="{52B4A57F-A009-4AEC-9A97-B2CDEBBF178E}" type="pres">
      <dgm:prSet presAssocID="{FDE2CAF3-0F28-4C93-8E0C-1AFB5540962C}" presName="tx1" presStyleLbl="revTx" presStyleIdx="0" presStyleCnt="8"/>
      <dgm:spPr/>
    </dgm:pt>
    <dgm:pt modelId="{47B0ABD4-68C0-4CE3-99CA-CC1A17A1AE7C}" type="pres">
      <dgm:prSet presAssocID="{FDE2CAF3-0F28-4C93-8E0C-1AFB5540962C}" presName="vert1" presStyleCnt="0"/>
      <dgm:spPr/>
    </dgm:pt>
    <dgm:pt modelId="{BD24060B-5CAD-4174-895C-AE0BB8EA9DE2}" type="pres">
      <dgm:prSet presAssocID="{0E356CB5-6019-460E-92F4-0AF6D89D9267}" presName="thickLine" presStyleLbl="alignNode1" presStyleIdx="1" presStyleCnt="8"/>
      <dgm:spPr/>
    </dgm:pt>
    <dgm:pt modelId="{B3CE7D35-EA41-46E7-BCCA-D2992D09AFCB}" type="pres">
      <dgm:prSet presAssocID="{0E356CB5-6019-460E-92F4-0AF6D89D9267}" presName="horz1" presStyleCnt="0"/>
      <dgm:spPr/>
    </dgm:pt>
    <dgm:pt modelId="{AA354626-FB3D-45FF-9D7F-2B281A947988}" type="pres">
      <dgm:prSet presAssocID="{0E356CB5-6019-460E-92F4-0AF6D89D9267}" presName="tx1" presStyleLbl="revTx" presStyleIdx="1" presStyleCnt="8" custLinFactNeighborY="-495"/>
      <dgm:spPr/>
    </dgm:pt>
    <dgm:pt modelId="{17929BE3-E68A-4E70-98FE-67F4369781BF}" type="pres">
      <dgm:prSet presAssocID="{0E356CB5-6019-460E-92F4-0AF6D89D9267}" presName="vert1" presStyleCnt="0"/>
      <dgm:spPr/>
    </dgm:pt>
    <dgm:pt modelId="{47EF49B4-3DF5-487B-BD8F-763A191E88FB}" type="pres">
      <dgm:prSet presAssocID="{698CAB62-6C5E-456B-B137-BDAAA093F824}" presName="thickLine" presStyleLbl="alignNode1" presStyleIdx="2" presStyleCnt="8"/>
      <dgm:spPr/>
    </dgm:pt>
    <dgm:pt modelId="{C6F118CB-30F4-4D3B-903F-1606AEB9A8CF}" type="pres">
      <dgm:prSet presAssocID="{698CAB62-6C5E-456B-B137-BDAAA093F824}" presName="horz1" presStyleCnt="0"/>
      <dgm:spPr/>
    </dgm:pt>
    <dgm:pt modelId="{C915639E-5766-4F63-BB52-82B6B906B5C0}" type="pres">
      <dgm:prSet presAssocID="{698CAB62-6C5E-456B-B137-BDAAA093F824}" presName="tx1" presStyleLbl="revTx" presStyleIdx="2" presStyleCnt="8"/>
      <dgm:spPr/>
    </dgm:pt>
    <dgm:pt modelId="{34920EDF-CF69-41E5-B137-CD83365128BA}" type="pres">
      <dgm:prSet presAssocID="{698CAB62-6C5E-456B-B137-BDAAA093F824}" presName="vert1" presStyleCnt="0"/>
      <dgm:spPr/>
    </dgm:pt>
    <dgm:pt modelId="{A0C12E38-1A56-486C-9579-790EB9298EA7}" type="pres">
      <dgm:prSet presAssocID="{06D863F1-9576-4F65-B238-4D64157C067D}" presName="thickLine" presStyleLbl="alignNode1" presStyleIdx="3" presStyleCnt="8"/>
      <dgm:spPr/>
    </dgm:pt>
    <dgm:pt modelId="{16C80881-0E09-4BFB-BA9D-38FF41D0DDF9}" type="pres">
      <dgm:prSet presAssocID="{06D863F1-9576-4F65-B238-4D64157C067D}" presName="horz1" presStyleCnt="0"/>
      <dgm:spPr/>
    </dgm:pt>
    <dgm:pt modelId="{E1EF4511-23E6-49BF-B42F-03122770E450}" type="pres">
      <dgm:prSet presAssocID="{06D863F1-9576-4F65-B238-4D64157C067D}" presName="tx1" presStyleLbl="revTx" presStyleIdx="3" presStyleCnt="8" custLinFactNeighborY="-495"/>
      <dgm:spPr/>
    </dgm:pt>
    <dgm:pt modelId="{10532B29-E893-4C7B-A5B4-576EEF4C7A04}" type="pres">
      <dgm:prSet presAssocID="{06D863F1-9576-4F65-B238-4D64157C067D}" presName="vert1" presStyleCnt="0"/>
      <dgm:spPr/>
    </dgm:pt>
    <dgm:pt modelId="{672C4C63-A6C3-40DB-935A-251892D6AC97}" type="pres">
      <dgm:prSet presAssocID="{E3D0E0D9-D3AE-4D2A-BE72-4D414EF5A1E6}" presName="thickLine" presStyleLbl="alignNode1" presStyleIdx="4" presStyleCnt="8"/>
      <dgm:spPr/>
    </dgm:pt>
    <dgm:pt modelId="{03CD56EB-1176-492E-9CE7-B1A2B4D97AE1}" type="pres">
      <dgm:prSet presAssocID="{E3D0E0D9-D3AE-4D2A-BE72-4D414EF5A1E6}" presName="horz1" presStyleCnt="0"/>
      <dgm:spPr/>
    </dgm:pt>
    <dgm:pt modelId="{82375216-56B5-4233-B065-4AB53635FDD2}" type="pres">
      <dgm:prSet presAssocID="{E3D0E0D9-D3AE-4D2A-BE72-4D414EF5A1E6}" presName="tx1" presStyleLbl="revTx" presStyleIdx="4" presStyleCnt="8" custLinFactNeighborY="-4536"/>
      <dgm:spPr/>
    </dgm:pt>
    <dgm:pt modelId="{BB357301-4C70-4DD5-BF77-B423D274BFFE}" type="pres">
      <dgm:prSet presAssocID="{E3D0E0D9-D3AE-4D2A-BE72-4D414EF5A1E6}" presName="vert1" presStyleCnt="0"/>
      <dgm:spPr/>
    </dgm:pt>
    <dgm:pt modelId="{2A430579-6FBF-4527-9DB0-2179B6A7608B}" type="pres">
      <dgm:prSet presAssocID="{797F7D5E-29DD-4457-B850-B01DFB8EF663}" presName="thickLine" presStyleLbl="alignNode1" presStyleIdx="5" presStyleCnt="8"/>
      <dgm:spPr/>
    </dgm:pt>
    <dgm:pt modelId="{18EC5FAD-B9E2-4F1B-9D93-317AC3F7020C}" type="pres">
      <dgm:prSet presAssocID="{797F7D5E-29DD-4457-B850-B01DFB8EF663}" presName="horz1" presStyleCnt="0"/>
      <dgm:spPr/>
    </dgm:pt>
    <dgm:pt modelId="{4C6A0184-0E78-4646-8287-107E5780B216}" type="pres">
      <dgm:prSet presAssocID="{797F7D5E-29DD-4457-B850-B01DFB8EF663}" presName="tx1" presStyleLbl="revTx" presStyleIdx="5" presStyleCnt="8" custLinFactNeighborX="0" custLinFactNeighborY="13113"/>
      <dgm:spPr/>
    </dgm:pt>
    <dgm:pt modelId="{5007A08F-4567-4F6E-B7A1-4A89B014457D}" type="pres">
      <dgm:prSet presAssocID="{797F7D5E-29DD-4457-B850-B01DFB8EF663}" presName="vert1" presStyleCnt="0"/>
      <dgm:spPr/>
    </dgm:pt>
    <dgm:pt modelId="{3DC48C95-96DC-402F-8236-8D871955126C}" type="pres">
      <dgm:prSet presAssocID="{8831D277-3779-4A90-9A7C-AAACADC481D7}" presName="thickLine" presStyleLbl="alignNode1" presStyleIdx="6" presStyleCnt="8"/>
      <dgm:spPr/>
    </dgm:pt>
    <dgm:pt modelId="{37ECAB67-988C-4CB6-97BE-4F59350D86E0}" type="pres">
      <dgm:prSet presAssocID="{8831D277-3779-4A90-9A7C-AAACADC481D7}" presName="horz1" presStyleCnt="0"/>
      <dgm:spPr/>
    </dgm:pt>
    <dgm:pt modelId="{82C821BC-18C6-4952-8819-17CF9E4F92D1}" type="pres">
      <dgm:prSet presAssocID="{8831D277-3779-4A90-9A7C-AAACADC481D7}" presName="tx1" presStyleLbl="revTx" presStyleIdx="6" presStyleCnt="8" custLinFactNeighborY="-4536"/>
      <dgm:spPr/>
    </dgm:pt>
    <dgm:pt modelId="{3EA68354-F070-4B5E-854A-2C468646DC6F}" type="pres">
      <dgm:prSet presAssocID="{8831D277-3779-4A90-9A7C-AAACADC481D7}" presName="vert1" presStyleCnt="0"/>
      <dgm:spPr/>
    </dgm:pt>
    <dgm:pt modelId="{62E0CF81-3035-4486-9ADF-A4670285E356}" type="pres">
      <dgm:prSet presAssocID="{59C0B418-B347-486E-BFE9-D6E9FD934393}" presName="thickLine" presStyleLbl="alignNode1" presStyleIdx="7" presStyleCnt="8"/>
      <dgm:spPr/>
    </dgm:pt>
    <dgm:pt modelId="{30127956-5A3E-4E42-8C94-8F8D6FCAC03D}" type="pres">
      <dgm:prSet presAssocID="{59C0B418-B347-486E-BFE9-D6E9FD934393}" presName="horz1" presStyleCnt="0"/>
      <dgm:spPr/>
    </dgm:pt>
    <dgm:pt modelId="{6F2AD617-0DF8-46C3-AEFA-120812435092}" type="pres">
      <dgm:prSet presAssocID="{59C0B418-B347-486E-BFE9-D6E9FD934393}" presName="tx1" presStyleLbl="revTx" presStyleIdx="7" presStyleCnt="8"/>
      <dgm:spPr/>
    </dgm:pt>
    <dgm:pt modelId="{6A52F9BD-66B7-46F9-855B-CBD82857E871}" type="pres">
      <dgm:prSet presAssocID="{59C0B418-B347-486E-BFE9-D6E9FD934393}" presName="vert1" presStyleCnt="0"/>
      <dgm:spPr/>
    </dgm:pt>
  </dgm:ptLst>
  <dgm:cxnLst>
    <dgm:cxn modelId="{B007CE1D-E9E1-4F4E-AC99-E3FFC544BB24}" type="presOf" srcId="{4F3D7B75-DAE4-4E8B-BCE8-DBB92AFE80DB}" destId="{440E6DCE-430B-495F-89AD-25171E9F8E14}" srcOrd="0" destOrd="0" presId="urn:microsoft.com/office/officeart/2008/layout/LinedList"/>
    <dgm:cxn modelId="{09940A2B-F081-4A89-8D48-20A8924805ED}" type="presOf" srcId="{698CAB62-6C5E-456B-B137-BDAAA093F824}" destId="{C915639E-5766-4F63-BB52-82B6B906B5C0}" srcOrd="0" destOrd="0" presId="urn:microsoft.com/office/officeart/2008/layout/LinedList"/>
    <dgm:cxn modelId="{3AC75633-5F95-4A50-8E63-B2D825A4A9E8}" srcId="{4F3D7B75-DAE4-4E8B-BCE8-DBB92AFE80DB}" destId="{8831D277-3779-4A90-9A7C-AAACADC481D7}" srcOrd="6" destOrd="0" parTransId="{6D61F60E-3769-4EC1-88AE-B79F2E2B388D}" sibTransId="{789F5F25-4FFA-4F15-869F-11CA2F58F9C4}"/>
    <dgm:cxn modelId="{EE096234-C8E9-4209-B738-5C3902BAD3C9}" type="presOf" srcId="{59C0B418-B347-486E-BFE9-D6E9FD934393}" destId="{6F2AD617-0DF8-46C3-AEFA-120812435092}" srcOrd="0" destOrd="0" presId="urn:microsoft.com/office/officeart/2008/layout/LinedList"/>
    <dgm:cxn modelId="{EBD56648-D74E-4EC3-AEFF-7CF7C78F97F3}" srcId="{4F3D7B75-DAE4-4E8B-BCE8-DBB92AFE80DB}" destId="{06D863F1-9576-4F65-B238-4D64157C067D}" srcOrd="3" destOrd="0" parTransId="{DCA1098A-276A-474E-BEC1-38E9E439255B}" sibTransId="{A685CE61-5FEC-4B4F-AC4D-84859785190D}"/>
    <dgm:cxn modelId="{6ECEAD68-D984-44C5-8018-F1446DB2560E}" type="presOf" srcId="{0E356CB5-6019-460E-92F4-0AF6D89D9267}" destId="{AA354626-FB3D-45FF-9D7F-2B281A947988}" srcOrd="0" destOrd="0" presId="urn:microsoft.com/office/officeart/2008/layout/LinedList"/>
    <dgm:cxn modelId="{4973D959-9A18-4FAE-9BEC-322AFE8D30DB}" srcId="{4F3D7B75-DAE4-4E8B-BCE8-DBB92AFE80DB}" destId="{FDE2CAF3-0F28-4C93-8E0C-1AFB5540962C}" srcOrd="0" destOrd="0" parTransId="{915BAFBA-4DB5-483A-A764-AB59843BCF99}" sibTransId="{4638A655-A87B-4893-B4C0-F01D6403EF0F}"/>
    <dgm:cxn modelId="{329C159C-1B6C-4076-AAB9-70015EA0B3F0}" srcId="{4F3D7B75-DAE4-4E8B-BCE8-DBB92AFE80DB}" destId="{0E356CB5-6019-460E-92F4-0AF6D89D9267}" srcOrd="1" destOrd="0" parTransId="{699DF549-20F1-4C2B-92CA-FDA2A52D7958}" sibTransId="{09D38FE5-370F-4713-8CF3-360EE7F06622}"/>
    <dgm:cxn modelId="{05A0509F-25A7-4DEE-8E22-D1A5B05C179B}" type="presOf" srcId="{E3D0E0D9-D3AE-4D2A-BE72-4D414EF5A1E6}" destId="{82375216-56B5-4233-B065-4AB53635FDD2}" srcOrd="0" destOrd="0" presId="urn:microsoft.com/office/officeart/2008/layout/LinedList"/>
    <dgm:cxn modelId="{A066EEAE-745F-4EDB-8CCF-91294BB552B4}" srcId="{4F3D7B75-DAE4-4E8B-BCE8-DBB92AFE80DB}" destId="{E3D0E0D9-D3AE-4D2A-BE72-4D414EF5A1E6}" srcOrd="4" destOrd="0" parTransId="{C022A680-E099-420F-B675-1B95BC695C2F}" sibTransId="{BF47F5E0-F535-4868-8113-A11626AE92CB}"/>
    <dgm:cxn modelId="{C6D5B0B6-8EAA-4CE0-BDBF-A8D9334F3135}" type="presOf" srcId="{06D863F1-9576-4F65-B238-4D64157C067D}" destId="{E1EF4511-23E6-49BF-B42F-03122770E450}" srcOrd="0" destOrd="0" presId="urn:microsoft.com/office/officeart/2008/layout/LinedList"/>
    <dgm:cxn modelId="{B66C52BB-F935-4CAC-9A84-F0CB478C1F77}" type="presOf" srcId="{8831D277-3779-4A90-9A7C-AAACADC481D7}" destId="{82C821BC-18C6-4952-8819-17CF9E4F92D1}" srcOrd="0" destOrd="0" presId="urn:microsoft.com/office/officeart/2008/layout/LinedList"/>
    <dgm:cxn modelId="{EA1AA7BB-4EC1-42F9-B256-5D9D7547CB2A}" type="presOf" srcId="{FDE2CAF3-0F28-4C93-8E0C-1AFB5540962C}" destId="{52B4A57F-A009-4AEC-9A97-B2CDEBBF178E}" srcOrd="0" destOrd="0" presId="urn:microsoft.com/office/officeart/2008/layout/LinedList"/>
    <dgm:cxn modelId="{58C11DC8-4E64-4968-96B5-8528D63DE9F2}" srcId="{4F3D7B75-DAE4-4E8B-BCE8-DBB92AFE80DB}" destId="{797F7D5E-29DD-4457-B850-B01DFB8EF663}" srcOrd="5" destOrd="0" parTransId="{FFE33C8A-C5CE-4663-AFE6-8F21B9BBC770}" sibTransId="{61BA2FF5-4789-44CA-82B1-3ADD48597845}"/>
    <dgm:cxn modelId="{AC0779C8-6199-4B98-887A-36A4AB2F5BE7}" type="presOf" srcId="{797F7D5E-29DD-4457-B850-B01DFB8EF663}" destId="{4C6A0184-0E78-4646-8287-107E5780B216}" srcOrd="0" destOrd="0" presId="urn:microsoft.com/office/officeart/2008/layout/LinedList"/>
    <dgm:cxn modelId="{A5FBEDD2-9893-4024-BDA1-4EB0F6578710}" srcId="{4F3D7B75-DAE4-4E8B-BCE8-DBB92AFE80DB}" destId="{59C0B418-B347-486E-BFE9-D6E9FD934393}" srcOrd="7" destOrd="0" parTransId="{77983535-F51F-455C-83A5-B4D41CCF7426}" sibTransId="{68F89DCF-2F6A-40A0-91DB-89999EBAE011}"/>
    <dgm:cxn modelId="{D6ED52E4-CED0-49A6-9D77-BF05273E7B37}" srcId="{4F3D7B75-DAE4-4E8B-BCE8-DBB92AFE80DB}" destId="{698CAB62-6C5E-456B-B137-BDAAA093F824}" srcOrd="2" destOrd="0" parTransId="{5CBCE4BC-42B4-4391-B2CB-BF7EF177FD80}" sibTransId="{FA29DC09-9E32-4138-A926-09DEEB372C48}"/>
    <dgm:cxn modelId="{7BEDB766-E99A-4E09-95ED-5D13F10D2A00}" type="presParOf" srcId="{440E6DCE-430B-495F-89AD-25171E9F8E14}" destId="{38D2E90C-C27F-4E7A-979F-123104B6A030}" srcOrd="0" destOrd="0" presId="urn:microsoft.com/office/officeart/2008/layout/LinedList"/>
    <dgm:cxn modelId="{ED78D41F-780B-46BE-99C3-8F01C7D40429}" type="presParOf" srcId="{440E6DCE-430B-495F-89AD-25171E9F8E14}" destId="{F9A3B03F-3650-4779-ABE4-191BFC607835}" srcOrd="1" destOrd="0" presId="urn:microsoft.com/office/officeart/2008/layout/LinedList"/>
    <dgm:cxn modelId="{E62C7348-AFB6-430A-A1A0-0319521AADE7}" type="presParOf" srcId="{F9A3B03F-3650-4779-ABE4-191BFC607835}" destId="{52B4A57F-A009-4AEC-9A97-B2CDEBBF178E}" srcOrd="0" destOrd="0" presId="urn:microsoft.com/office/officeart/2008/layout/LinedList"/>
    <dgm:cxn modelId="{1F79E29D-AED1-415C-95A5-53FC9A899024}" type="presParOf" srcId="{F9A3B03F-3650-4779-ABE4-191BFC607835}" destId="{47B0ABD4-68C0-4CE3-99CA-CC1A17A1AE7C}" srcOrd="1" destOrd="0" presId="urn:microsoft.com/office/officeart/2008/layout/LinedList"/>
    <dgm:cxn modelId="{491028F6-1077-46BE-920A-9D1C40D7AF80}" type="presParOf" srcId="{440E6DCE-430B-495F-89AD-25171E9F8E14}" destId="{BD24060B-5CAD-4174-895C-AE0BB8EA9DE2}" srcOrd="2" destOrd="0" presId="urn:microsoft.com/office/officeart/2008/layout/LinedList"/>
    <dgm:cxn modelId="{EA9C0BD3-7461-4951-9CF6-CC156D0EA558}" type="presParOf" srcId="{440E6DCE-430B-495F-89AD-25171E9F8E14}" destId="{B3CE7D35-EA41-46E7-BCCA-D2992D09AFCB}" srcOrd="3" destOrd="0" presId="urn:microsoft.com/office/officeart/2008/layout/LinedList"/>
    <dgm:cxn modelId="{A19E2659-6A2C-48FF-8C84-DECD4FF5ABBB}" type="presParOf" srcId="{B3CE7D35-EA41-46E7-BCCA-D2992D09AFCB}" destId="{AA354626-FB3D-45FF-9D7F-2B281A947988}" srcOrd="0" destOrd="0" presId="urn:microsoft.com/office/officeart/2008/layout/LinedList"/>
    <dgm:cxn modelId="{5FE3C68B-BE2B-452E-98DC-C20E7B14B123}" type="presParOf" srcId="{B3CE7D35-EA41-46E7-BCCA-D2992D09AFCB}" destId="{17929BE3-E68A-4E70-98FE-67F4369781BF}" srcOrd="1" destOrd="0" presId="urn:microsoft.com/office/officeart/2008/layout/LinedList"/>
    <dgm:cxn modelId="{8F00A9BA-D784-448C-826D-E94A773DC1BA}" type="presParOf" srcId="{440E6DCE-430B-495F-89AD-25171E9F8E14}" destId="{47EF49B4-3DF5-487B-BD8F-763A191E88FB}" srcOrd="4" destOrd="0" presId="urn:microsoft.com/office/officeart/2008/layout/LinedList"/>
    <dgm:cxn modelId="{5FEA1CAD-D143-4790-A631-30939F026792}" type="presParOf" srcId="{440E6DCE-430B-495F-89AD-25171E9F8E14}" destId="{C6F118CB-30F4-4D3B-903F-1606AEB9A8CF}" srcOrd="5" destOrd="0" presId="urn:microsoft.com/office/officeart/2008/layout/LinedList"/>
    <dgm:cxn modelId="{29B8577A-A946-4129-8E4C-2E9FCFB5384D}" type="presParOf" srcId="{C6F118CB-30F4-4D3B-903F-1606AEB9A8CF}" destId="{C915639E-5766-4F63-BB52-82B6B906B5C0}" srcOrd="0" destOrd="0" presId="urn:microsoft.com/office/officeart/2008/layout/LinedList"/>
    <dgm:cxn modelId="{2A4E440B-4B65-4D9C-88DD-4CBAE1449289}" type="presParOf" srcId="{C6F118CB-30F4-4D3B-903F-1606AEB9A8CF}" destId="{34920EDF-CF69-41E5-B137-CD83365128BA}" srcOrd="1" destOrd="0" presId="urn:microsoft.com/office/officeart/2008/layout/LinedList"/>
    <dgm:cxn modelId="{9592DBC3-EEE3-4BB6-9F33-9979A0473061}" type="presParOf" srcId="{440E6DCE-430B-495F-89AD-25171E9F8E14}" destId="{A0C12E38-1A56-486C-9579-790EB9298EA7}" srcOrd="6" destOrd="0" presId="urn:microsoft.com/office/officeart/2008/layout/LinedList"/>
    <dgm:cxn modelId="{A5E5F4D7-562D-4429-9778-6CD5A7B23394}" type="presParOf" srcId="{440E6DCE-430B-495F-89AD-25171E9F8E14}" destId="{16C80881-0E09-4BFB-BA9D-38FF41D0DDF9}" srcOrd="7" destOrd="0" presId="urn:microsoft.com/office/officeart/2008/layout/LinedList"/>
    <dgm:cxn modelId="{73252012-0880-41FD-BCCF-5894FA9D87B4}" type="presParOf" srcId="{16C80881-0E09-4BFB-BA9D-38FF41D0DDF9}" destId="{E1EF4511-23E6-49BF-B42F-03122770E450}" srcOrd="0" destOrd="0" presId="urn:microsoft.com/office/officeart/2008/layout/LinedList"/>
    <dgm:cxn modelId="{959BB542-1C04-4A8F-94CC-E318DD8092B0}" type="presParOf" srcId="{16C80881-0E09-4BFB-BA9D-38FF41D0DDF9}" destId="{10532B29-E893-4C7B-A5B4-576EEF4C7A04}" srcOrd="1" destOrd="0" presId="urn:microsoft.com/office/officeart/2008/layout/LinedList"/>
    <dgm:cxn modelId="{099BD0CE-84E6-45C5-BBB6-1D223096985A}" type="presParOf" srcId="{440E6DCE-430B-495F-89AD-25171E9F8E14}" destId="{672C4C63-A6C3-40DB-935A-251892D6AC97}" srcOrd="8" destOrd="0" presId="urn:microsoft.com/office/officeart/2008/layout/LinedList"/>
    <dgm:cxn modelId="{51BC8994-9583-4806-851E-AF3D95E63715}" type="presParOf" srcId="{440E6DCE-430B-495F-89AD-25171E9F8E14}" destId="{03CD56EB-1176-492E-9CE7-B1A2B4D97AE1}" srcOrd="9" destOrd="0" presId="urn:microsoft.com/office/officeart/2008/layout/LinedList"/>
    <dgm:cxn modelId="{D1DF6DA2-BAE1-487C-89FC-E1C6BB986A88}" type="presParOf" srcId="{03CD56EB-1176-492E-9CE7-B1A2B4D97AE1}" destId="{82375216-56B5-4233-B065-4AB53635FDD2}" srcOrd="0" destOrd="0" presId="urn:microsoft.com/office/officeart/2008/layout/LinedList"/>
    <dgm:cxn modelId="{472D7B44-4F59-4B08-8044-8545F7CDDA7D}" type="presParOf" srcId="{03CD56EB-1176-492E-9CE7-B1A2B4D97AE1}" destId="{BB357301-4C70-4DD5-BF77-B423D274BFFE}" srcOrd="1" destOrd="0" presId="urn:microsoft.com/office/officeart/2008/layout/LinedList"/>
    <dgm:cxn modelId="{1FB17A2A-FC2F-4051-8F0F-DB8CC9F9E004}" type="presParOf" srcId="{440E6DCE-430B-495F-89AD-25171E9F8E14}" destId="{2A430579-6FBF-4527-9DB0-2179B6A7608B}" srcOrd="10" destOrd="0" presId="urn:microsoft.com/office/officeart/2008/layout/LinedList"/>
    <dgm:cxn modelId="{8A90616A-C8E0-40DC-9360-3B658C3CDB68}" type="presParOf" srcId="{440E6DCE-430B-495F-89AD-25171E9F8E14}" destId="{18EC5FAD-B9E2-4F1B-9D93-317AC3F7020C}" srcOrd="11" destOrd="0" presId="urn:microsoft.com/office/officeart/2008/layout/LinedList"/>
    <dgm:cxn modelId="{64FABF80-28C0-4B2B-8A50-85D3B8A0AA64}" type="presParOf" srcId="{18EC5FAD-B9E2-4F1B-9D93-317AC3F7020C}" destId="{4C6A0184-0E78-4646-8287-107E5780B216}" srcOrd="0" destOrd="0" presId="urn:microsoft.com/office/officeart/2008/layout/LinedList"/>
    <dgm:cxn modelId="{818F561B-7682-4A88-8E57-CDC88646D5B1}" type="presParOf" srcId="{18EC5FAD-B9E2-4F1B-9D93-317AC3F7020C}" destId="{5007A08F-4567-4F6E-B7A1-4A89B014457D}" srcOrd="1" destOrd="0" presId="urn:microsoft.com/office/officeart/2008/layout/LinedList"/>
    <dgm:cxn modelId="{66F0D8BC-1AA5-48A5-95E4-91D55C6A3BF1}" type="presParOf" srcId="{440E6DCE-430B-495F-89AD-25171E9F8E14}" destId="{3DC48C95-96DC-402F-8236-8D871955126C}" srcOrd="12" destOrd="0" presId="urn:microsoft.com/office/officeart/2008/layout/LinedList"/>
    <dgm:cxn modelId="{68708A2A-148B-4A1C-9B42-89E306DBE991}" type="presParOf" srcId="{440E6DCE-430B-495F-89AD-25171E9F8E14}" destId="{37ECAB67-988C-4CB6-97BE-4F59350D86E0}" srcOrd="13" destOrd="0" presId="urn:microsoft.com/office/officeart/2008/layout/LinedList"/>
    <dgm:cxn modelId="{00966026-4B8D-4870-A32D-91CA313C0F7A}" type="presParOf" srcId="{37ECAB67-988C-4CB6-97BE-4F59350D86E0}" destId="{82C821BC-18C6-4952-8819-17CF9E4F92D1}" srcOrd="0" destOrd="0" presId="urn:microsoft.com/office/officeart/2008/layout/LinedList"/>
    <dgm:cxn modelId="{18F6215C-2515-4962-B4FF-2A13E692E435}" type="presParOf" srcId="{37ECAB67-988C-4CB6-97BE-4F59350D86E0}" destId="{3EA68354-F070-4B5E-854A-2C468646DC6F}" srcOrd="1" destOrd="0" presId="urn:microsoft.com/office/officeart/2008/layout/LinedList"/>
    <dgm:cxn modelId="{50969F7E-A7F2-4B96-BBC9-3F4322640872}" type="presParOf" srcId="{440E6DCE-430B-495F-89AD-25171E9F8E14}" destId="{62E0CF81-3035-4486-9ADF-A4670285E356}" srcOrd="14" destOrd="0" presId="urn:microsoft.com/office/officeart/2008/layout/LinedList"/>
    <dgm:cxn modelId="{EC00B176-2994-461A-A542-51A35844532B}" type="presParOf" srcId="{440E6DCE-430B-495F-89AD-25171E9F8E14}" destId="{30127956-5A3E-4E42-8C94-8F8D6FCAC03D}" srcOrd="15" destOrd="0" presId="urn:microsoft.com/office/officeart/2008/layout/LinedList"/>
    <dgm:cxn modelId="{707B5085-ABB8-45CD-A257-019599210029}" type="presParOf" srcId="{30127956-5A3E-4E42-8C94-8F8D6FCAC03D}" destId="{6F2AD617-0DF8-46C3-AEFA-120812435092}" srcOrd="0" destOrd="0" presId="urn:microsoft.com/office/officeart/2008/layout/LinedList"/>
    <dgm:cxn modelId="{E9BEF096-0293-4434-AB69-6949660D7785}" type="presParOf" srcId="{30127956-5A3E-4E42-8C94-8F8D6FCAC03D}" destId="{6A52F9BD-66B7-46F9-855B-CBD82857E8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E3B43-0D23-4AE3-91F7-B3B3A1667734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B332CD-A8B4-437E-81BE-BAD9014F797A}">
      <dgm:prSet/>
      <dgm:spPr/>
      <dgm:t>
        <a:bodyPr/>
        <a:lstStyle/>
        <a:p>
          <a:r>
            <a:rPr lang="en-GB" b="1" dirty="0"/>
            <a:t>Vulnerability Assessments:</a:t>
          </a:r>
          <a:endParaRPr lang="en-US" dirty="0"/>
        </a:p>
      </dgm:t>
    </dgm:pt>
    <dgm:pt modelId="{D7698C26-CFC0-4735-B28A-B16D4437A63F}" type="parTrans" cxnId="{2A3AB817-48E7-4069-9294-6283E897A80C}">
      <dgm:prSet/>
      <dgm:spPr/>
      <dgm:t>
        <a:bodyPr/>
        <a:lstStyle/>
        <a:p>
          <a:endParaRPr lang="en-US"/>
        </a:p>
      </dgm:t>
    </dgm:pt>
    <dgm:pt modelId="{C278A0D6-F73F-4B94-99A3-9411DA052C04}" type="sibTrans" cxnId="{2A3AB817-48E7-4069-9294-6283E897A80C}">
      <dgm:prSet/>
      <dgm:spPr/>
      <dgm:t>
        <a:bodyPr/>
        <a:lstStyle/>
        <a:p>
          <a:endParaRPr lang="en-US"/>
        </a:p>
      </dgm:t>
    </dgm:pt>
    <dgm:pt modelId="{BCAE330E-FF54-409D-8482-2FE6687A650D}">
      <dgm:prSet/>
      <dgm:spPr/>
      <dgm:t>
        <a:bodyPr/>
        <a:lstStyle/>
        <a:p>
          <a:r>
            <a:rPr lang="en-GB" dirty="0">
              <a:solidFill>
                <a:srgbClr val="003057"/>
              </a:solidFill>
            </a:rPr>
            <a:t>Assessing how vulnerable a site is to the identified threats</a:t>
          </a:r>
          <a:endParaRPr lang="en-US" dirty="0"/>
        </a:p>
      </dgm:t>
    </dgm:pt>
    <dgm:pt modelId="{936BCF23-C82F-4329-92E8-BB84B33122BA}" type="parTrans" cxnId="{2940AEA7-C4CD-4D4B-AFC7-C0A79ECB25AD}">
      <dgm:prSet/>
      <dgm:spPr/>
      <dgm:t>
        <a:bodyPr/>
        <a:lstStyle/>
        <a:p>
          <a:endParaRPr lang="en-US"/>
        </a:p>
      </dgm:t>
    </dgm:pt>
    <dgm:pt modelId="{F59C9935-A43A-4B3E-9C75-BF457CC269EE}" type="sibTrans" cxnId="{2940AEA7-C4CD-4D4B-AFC7-C0A79ECB25AD}">
      <dgm:prSet/>
      <dgm:spPr/>
      <dgm:t>
        <a:bodyPr/>
        <a:lstStyle/>
        <a:p>
          <a:endParaRPr lang="en-US"/>
        </a:p>
      </dgm:t>
    </dgm:pt>
    <dgm:pt modelId="{6CE91EF0-176E-4C5D-9B35-79B32169CDD8}">
      <dgm:prSet/>
      <dgm:spPr/>
      <dgm:t>
        <a:bodyPr/>
        <a:lstStyle/>
        <a:p>
          <a:r>
            <a:rPr lang="en-GB" b="1" dirty="0"/>
            <a:t>Physical Security Standards (e.g., SABRE, LPS):</a:t>
          </a:r>
          <a:endParaRPr lang="en-US" dirty="0"/>
        </a:p>
      </dgm:t>
    </dgm:pt>
    <dgm:pt modelId="{E6568F02-3E05-4F2A-BFF1-0DA6CBBC2BEC}" type="parTrans" cxnId="{00395FB0-11A2-4959-B16A-CA8AE02E9D92}">
      <dgm:prSet/>
      <dgm:spPr/>
      <dgm:t>
        <a:bodyPr/>
        <a:lstStyle/>
        <a:p>
          <a:endParaRPr lang="en-US"/>
        </a:p>
      </dgm:t>
    </dgm:pt>
    <dgm:pt modelId="{6328B64D-EA94-4977-B3D8-1CD280A5523B}" type="sibTrans" cxnId="{00395FB0-11A2-4959-B16A-CA8AE02E9D92}">
      <dgm:prSet/>
      <dgm:spPr/>
      <dgm:t>
        <a:bodyPr/>
        <a:lstStyle/>
        <a:p>
          <a:endParaRPr lang="en-US"/>
        </a:p>
      </dgm:t>
    </dgm:pt>
    <dgm:pt modelId="{B9E39240-1B4F-4F3B-9B5D-1944745B9AEF}">
      <dgm:prSet/>
      <dgm:spPr/>
      <dgm:t>
        <a:bodyPr/>
        <a:lstStyle/>
        <a:p>
          <a:r>
            <a:rPr lang="en-GB" dirty="0">
              <a:solidFill>
                <a:srgbClr val="003057"/>
              </a:solidFill>
            </a:rPr>
            <a:t>Applying industry-recognized standards to ensure comprehensive security.</a:t>
          </a:r>
          <a:endParaRPr lang="en-US" dirty="0"/>
        </a:p>
      </dgm:t>
    </dgm:pt>
    <dgm:pt modelId="{449AB26D-CF0B-4326-98FA-C022E0D37280}" type="parTrans" cxnId="{6C8DEDE3-1B28-421C-97C5-84516BA68C0B}">
      <dgm:prSet/>
      <dgm:spPr/>
      <dgm:t>
        <a:bodyPr/>
        <a:lstStyle/>
        <a:p>
          <a:endParaRPr lang="en-US"/>
        </a:p>
      </dgm:t>
    </dgm:pt>
    <dgm:pt modelId="{78BEC868-8E72-40AB-B305-69A257EBFC7E}" type="sibTrans" cxnId="{6C8DEDE3-1B28-421C-97C5-84516BA68C0B}">
      <dgm:prSet/>
      <dgm:spPr/>
      <dgm:t>
        <a:bodyPr/>
        <a:lstStyle/>
        <a:p>
          <a:endParaRPr lang="en-US"/>
        </a:p>
      </dgm:t>
    </dgm:pt>
    <dgm:pt modelId="{1622C0AF-0A82-4073-A145-59A3407CE90D}" type="pres">
      <dgm:prSet presAssocID="{8FDE3B43-0D23-4AE3-91F7-B3B3A16677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8BF4C0-4A5E-456F-B4B8-C2B34D59BFBB}" type="pres">
      <dgm:prSet presAssocID="{2DB332CD-A8B4-437E-81BE-BAD9014F797A}" presName="hierRoot1" presStyleCnt="0"/>
      <dgm:spPr/>
    </dgm:pt>
    <dgm:pt modelId="{691C2F9F-6343-4D37-AFD0-FBC571B05B59}" type="pres">
      <dgm:prSet presAssocID="{2DB332CD-A8B4-437E-81BE-BAD9014F797A}" presName="composite" presStyleCnt="0"/>
      <dgm:spPr/>
    </dgm:pt>
    <dgm:pt modelId="{DB881CC1-86B9-4808-96A5-4DF61FDB2687}" type="pres">
      <dgm:prSet presAssocID="{2DB332CD-A8B4-437E-81BE-BAD9014F797A}" presName="background" presStyleLbl="node0" presStyleIdx="0" presStyleCnt="2"/>
      <dgm:spPr>
        <a:solidFill>
          <a:schemeClr val="accent1"/>
        </a:solidFill>
      </dgm:spPr>
    </dgm:pt>
    <dgm:pt modelId="{DB031E5F-E907-4C0F-841D-18668CB9D166}" type="pres">
      <dgm:prSet presAssocID="{2DB332CD-A8B4-437E-81BE-BAD9014F797A}" presName="text" presStyleLbl="fgAcc0" presStyleIdx="0" presStyleCnt="2">
        <dgm:presLayoutVars>
          <dgm:chPref val="3"/>
        </dgm:presLayoutVars>
      </dgm:prSet>
      <dgm:spPr/>
    </dgm:pt>
    <dgm:pt modelId="{057DF658-8691-4987-8CAD-2BFA3F3F93BC}" type="pres">
      <dgm:prSet presAssocID="{2DB332CD-A8B4-437E-81BE-BAD9014F797A}" presName="hierChild2" presStyleCnt="0"/>
      <dgm:spPr/>
    </dgm:pt>
    <dgm:pt modelId="{D835C35D-B2A1-47FD-80A6-E4462613E5DB}" type="pres">
      <dgm:prSet presAssocID="{936BCF23-C82F-4329-92E8-BB84B33122BA}" presName="Name10" presStyleLbl="parChTrans1D2" presStyleIdx="0" presStyleCnt="2"/>
      <dgm:spPr/>
    </dgm:pt>
    <dgm:pt modelId="{CD8B4F79-BB5D-4128-8116-C258EE653BBD}" type="pres">
      <dgm:prSet presAssocID="{BCAE330E-FF54-409D-8482-2FE6687A650D}" presName="hierRoot2" presStyleCnt="0"/>
      <dgm:spPr/>
    </dgm:pt>
    <dgm:pt modelId="{D969BEAE-A599-459D-886A-381A451E3C67}" type="pres">
      <dgm:prSet presAssocID="{BCAE330E-FF54-409D-8482-2FE6687A650D}" presName="composite2" presStyleCnt="0"/>
      <dgm:spPr/>
    </dgm:pt>
    <dgm:pt modelId="{D8573F48-9DE6-479B-BAB8-6C355AA4F944}" type="pres">
      <dgm:prSet presAssocID="{BCAE330E-FF54-409D-8482-2FE6687A650D}" presName="background2" presStyleLbl="node2" presStyleIdx="0" presStyleCnt="2"/>
      <dgm:spPr>
        <a:solidFill>
          <a:srgbClr val="55EBB9"/>
        </a:solidFill>
      </dgm:spPr>
    </dgm:pt>
    <dgm:pt modelId="{C587022C-C63D-4F5E-8220-CD3776F87340}" type="pres">
      <dgm:prSet presAssocID="{BCAE330E-FF54-409D-8482-2FE6687A650D}" presName="text2" presStyleLbl="fgAcc2" presStyleIdx="0" presStyleCnt="2">
        <dgm:presLayoutVars>
          <dgm:chPref val="3"/>
        </dgm:presLayoutVars>
      </dgm:prSet>
      <dgm:spPr/>
    </dgm:pt>
    <dgm:pt modelId="{E1AD26C2-FAC1-456A-BBD7-71011A62AA8A}" type="pres">
      <dgm:prSet presAssocID="{BCAE330E-FF54-409D-8482-2FE6687A650D}" presName="hierChild3" presStyleCnt="0"/>
      <dgm:spPr/>
    </dgm:pt>
    <dgm:pt modelId="{867B801B-67B7-4B6B-8483-16B5F77CF7CC}" type="pres">
      <dgm:prSet presAssocID="{6CE91EF0-176E-4C5D-9B35-79B32169CDD8}" presName="hierRoot1" presStyleCnt="0"/>
      <dgm:spPr/>
    </dgm:pt>
    <dgm:pt modelId="{B8C4AFC6-9DAB-4C7D-BDED-4C3C947DC26A}" type="pres">
      <dgm:prSet presAssocID="{6CE91EF0-176E-4C5D-9B35-79B32169CDD8}" presName="composite" presStyleCnt="0"/>
      <dgm:spPr/>
    </dgm:pt>
    <dgm:pt modelId="{9849CCC2-DAFD-4EDE-A7D0-31A256472E8B}" type="pres">
      <dgm:prSet presAssocID="{6CE91EF0-176E-4C5D-9B35-79B32169CDD8}" presName="background" presStyleLbl="node0" presStyleIdx="1" presStyleCnt="2"/>
      <dgm:spPr>
        <a:solidFill>
          <a:schemeClr val="accent1"/>
        </a:solidFill>
      </dgm:spPr>
    </dgm:pt>
    <dgm:pt modelId="{7BB7097E-D8A8-4D26-B890-9E8CEBF7930A}" type="pres">
      <dgm:prSet presAssocID="{6CE91EF0-176E-4C5D-9B35-79B32169CDD8}" presName="text" presStyleLbl="fgAcc0" presStyleIdx="1" presStyleCnt="2">
        <dgm:presLayoutVars>
          <dgm:chPref val="3"/>
        </dgm:presLayoutVars>
      </dgm:prSet>
      <dgm:spPr/>
    </dgm:pt>
    <dgm:pt modelId="{6528F44F-DF6C-4735-83B7-C06BD526AD37}" type="pres">
      <dgm:prSet presAssocID="{6CE91EF0-176E-4C5D-9B35-79B32169CDD8}" presName="hierChild2" presStyleCnt="0"/>
      <dgm:spPr/>
    </dgm:pt>
    <dgm:pt modelId="{EAD67A53-F1DA-4906-8C4E-D03D5B924791}" type="pres">
      <dgm:prSet presAssocID="{449AB26D-CF0B-4326-98FA-C022E0D37280}" presName="Name10" presStyleLbl="parChTrans1D2" presStyleIdx="1" presStyleCnt="2"/>
      <dgm:spPr/>
    </dgm:pt>
    <dgm:pt modelId="{3D75A44E-D8B2-4266-A7D4-D63D027A64ED}" type="pres">
      <dgm:prSet presAssocID="{B9E39240-1B4F-4F3B-9B5D-1944745B9AEF}" presName="hierRoot2" presStyleCnt="0"/>
      <dgm:spPr/>
    </dgm:pt>
    <dgm:pt modelId="{2987DF5C-6A19-4EAE-9689-CB6FCAF82083}" type="pres">
      <dgm:prSet presAssocID="{B9E39240-1B4F-4F3B-9B5D-1944745B9AEF}" presName="composite2" presStyleCnt="0"/>
      <dgm:spPr/>
    </dgm:pt>
    <dgm:pt modelId="{7CFEF477-1202-4754-8E26-B3CAB5DE88E4}" type="pres">
      <dgm:prSet presAssocID="{B9E39240-1B4F-4F3B-9B5D-1944745B9AEF}" presName="background2" presStyleLbl="node2" presStyleIdx="1" presStyleCnt="2"/>
      <dgm:spPr>
        <a:solidFill>
          <a:srgbClr val="55EBB9"/>
        </a:solidFill>
      </dgm:spPr>
    </dgm:pt>
    <dgm:pt modelId="{CA4D5712-79AD-43DF-8A15-EB35713554E1}" type="pres">
      <dgm:prSet presAssocID="{B9E39240-1B4F-4F3B-9B5D-1944745B9AEF}" presName="text2" presStyleLbl="fgAcc2" presStyleIdx="1" presStyleCnt="2">
        <dgm:presLayoutVars>
          <dgm:chPref val="3"/>
        </dgm:presLayoutVars>
      </dgm:prSet>
      <dgm:spPr/>
    </dgm:pt>
    <dgm:pt modelId="{24C1CF1A-B7F4-489D-BD49-FA74B0A44C6D}" type="pres">
      <dgm:prSet presAssocID="{B9E39240-1B4F-4F3B-9B5D-1944745B9AEF}" presName="hierChild3" presStyleCnt="0"/>
      <dgm:spPr/>
    </dgm:pt>
  </dgm:ptLst>
  <dgm:cxnLst>
    <dgm:cxn modelId="{F2EB8906-C108-4F1F-8FED-FB8C4764E0F0}" type="presOf" srcId="{2DB332CD-A8B4-437E-81BE-BAD9014F797A}" destId="{DB031E5F-E907-4C0F-841D-18668CB9D166}" srcOrd="0" destOrd="0" presId="urn:microsoft.com/office/officeart/2005/8/layout/hierarchy1"/>
    <dgm:cxn modelId="{3F5E5211-52C1-46ED-8FCC-23D7EF67229F}" type="presOf" srcId="{6CE91EF0-176E-4C5D-9B35-79B32169CDD8}" destId="{7BB7097E-D8A8-4D26-B890-9E8CEBF7930A}" srcOrd="0" destOrd="0" presId="urn:microsoft.com/office/officeart/2005/8/layout/hierarchy1"/>
    <dgm:cxn modelId="{2A3AB817-48E7-4069-9294-6283E897A80C}" srcId="{8FDE3B43-0D23-4AE3-91F7-B3B3A1667734}" destId="{2DB332CD-A8B4-437E-81BE-BAD9014F797A}" srcOrd="0" destOrd="0" parTransId="{D7698C26-CFC0-4735-B28A-B16D4437A63F}" sibTransId="{C278A0D6-F73F-4B94-99A3-9411DA052C04}"/>
    <dgm:cxn modelId="{5E29A538-6969-4213-A720-0E2E7D3A31B0}" type="presOf" srcId="{8FDE3B43-0D23-4AE3-91F7-B3B3A1667734}" destId="{1622C0AF-0A82-4073-A145-59A3407CE90D}" srcOrd="0" destOrd="0" presId="urn:microsoft.com/office/officeart/2005/8/layout/hierarchy1"/>
    <dgm:cxn modelId="{2940AEA7-C4CD-4D4B-AFC7-C0A79ECB25AD}" srcId="{2DB332CD-A8B4-437E-81BE-BAD9014F797A}" destId="{BCAE330E-FF54-409D-8482-2FE6687A650D}" srcOrd="0" destOrd="0" parTransId="{936BCF23-C82F-4329-92E8-BB84B33122BA}" sibTransId="{F59C9935-A43A-4B3E-9C75-BF457CC269EE}"/>
    <dgm:cxn modelId="{00395FB0-11A2-4959-B16A-CA8AE02E9D92}" srcId="{8FDE3B43-0D23-4AE3-91F7-B3B3A1667734}" destId="{6CE91EF0-176E-4C5D-9B35-79B32169CDD8}" srcOrd="1" destOrd="0" parTransId="{E6568F02-3E05-4F2A-BFF1-0DA6CBBC2BEC}" sibTransId="{6328B64D-EA94-4977-B3D8-1CD280A5523B}"/>
    <dgm:cxn modelId="{B5A38BB7-B35B-4995-B730-F42A78AD22AD}" type="presOf" srcId="{BCAE330E-FF54-409D-8482-2FE6687A650D}" destId="{C587022C-C63D-4F5E-8220-CD3776F87340}" srcOrd="0" destOrd="0" presId="urn:microsoft.com/office/officeart/2005/8/layout/hierarchy1"/>
    <dgm:cxn modelId="{04E0A9E1-4D01-4222-A285-5BC4AC930145}" type="presOf" srcId="{449AB26D-CF0B-4326-98FA-C022E0D37280}" destId="{EAD67A53-F1DA-4906-8C4E-D03D5B924791}" srcOrd="0" destOrd="0" presId="urn:microsoft.com/office/officeart/2005/8/layout/hierarchy1"/>
    <dgm:cxn modelId="{6C8DEDE3-1B28-421C-97C5-84516BA68C0B}" srcId="{6CE91EF0-176E-4C5D-9B35-79B32169CDD8}" destId="{B9E39240-1B4F-4F3B-9B5D-1944745B9AEF}" srcOrd="0" destOrd="0" parTransId="{449AB26D-CF0B-4326-98FA-C022E0D37280}" sibTransId="{78BEC868-8E72-40AB-B305-69A257EBFC7E}"/>
    <dgm:cxn modelId="{91ADDBF3-E6C7-4ECF-8464-CAEEA58C7354}" type="presOf" srcId="{936BCF23-C82F-4329-92E8-BB84B33122BA}" destId="{D835C35D-B2A1-47FD-80A6-E4462613E5DB}" srcOrd="0" destOrd="0" presId="urn:microsoft.com/office/officeart/2005/8/layout/hierarchy1"/>
    <dgm:cxn modelId="{ECBAC0F7-1C6A-4F94-BA20-2B6C868C8931}" type="presOf" srcId="{B9E39240-1B4F-4F3B-9B5D-1944745B9AEF}" destId="{CA4D5712-79AD-43DF-8A15-EB35713554E1}" srcOrd="0" destOrd="0" presId="urn:microsoft.com/office/officeart/2005/8/layout/hierarchy1"/>
    <dgm:cxn modelId="{302AD456-91B9-476A-88CF-BDB660FFE4E0}" type="presParOf" srcId="{1622C0AF-0A82-4073-A145-59A3407CE90D}" destId="{818BF4C0-4A5E-456F-B4B8-C2B34D59BFBB}" srcOrd="0" destOrd="0" presId="urn:microsoft.com/office/officeart/2005/8/layout/hierarchy1"/>
    <dgm:cxn modelId="{15690C9B-AB80-4F98-BE06-FF47370F801C}" type="presParOf" srcId="{818BF4C0-4A5E-456F-B4B8-C2B34D59BFBB}" destId="{691C2F9F-6343-4D37-AFD0-FBC571B05B59}" srcOrd="0" destOrd="0" presId="urn:microsoft.com/office/officeart/2005/8/layout/hierarchy1"/>
    <dgm:cxn modelId="{BD6763CC-7875-4DC6-9536-E2AC3E0DE127}" type="presParOf" srcId="{691C2F9F-6343-4D37-AFD0-FBC571B05B59}" destId="{DB881CC1-86B9-4808-96A5-4DF61FDB2687}" srcOrd="0" destOrd="0" presId="urn:microsoft.com/office/officeart/2005/8/layout/hierarchy1"/>
    <dgm:cxn modelId="{201A1875-BA18-4A41-90D4-8614707B07CD}" type="presParOf" srcId="{691C2F9F-6343-4D37-AFD0-FBC571B05B59}" destId="{DB031E5F-E907-4C0F-841D-18668CB9D166}" srcOrd="1" destOrd="0" presId="urn:microsoft.com/office/officeart/2005/8/layout/hierarchy1"/>
    <dgm:cxn modelId="{E8B2A485-848D-45BF-85FE-CE17FAB5826A}" type="presParOf" srcId="{818BF4C0-4A5E-456F-B4B8-C2B34D59BFBB}" destId="{057DF658-8691-4987-8CAD-2BFA3F3F93BC}" srcOrd="1" destOrd="0" presId="urn:microsoft.com/office/officeart/2005/8/layout/hierarchy1"/>
    <dgm:cxn modelId="{73F70ADD-A28C-41D5-857D-9F715CF63A4D}" type="presParOf" srcId="{057DF658-8691-4987-8CAD-2BFA3F3F93BC}" destId="{D835C35D-B2A1-47FD-80A6-E4462613E5DB}" srcOrd="0" destOrd="0" presId="urn:microsoft.com/office/officeart/2005/8/layout/hierarchy1"/>
    <dgm:cxn modelId="{D7D14F51-65F1-44E8-8BA1-0D6DE7361C5A}" type="presParOf" srcId="{057DF658-8691-4987-8CAD-2BFA3F3F93BC}" destId="{CD8B4F79-BB5D-4128-8116-C258EE653BBD}" srcOrd="1" destOrd="0" presId="urn:microsoft.com/office/officeart/2005/8/layout/hierarchy1"/>
    <dgm:cxn modelId="{AC31EE51-FEA5-4739-9B9B-EBAFCBD4D1B7}" type="presParOf" srcId="{CD8B4F79-BB5D-4128-8116-C258EE653BBD}" destId="{D969BEAE-A599-459D-886A-381A451E3C67}" srcOrd="0" destOrd="0" presId="urn:microsoft.com/office/officeart/2005/8/layout/hierarchy1"/>
    <dgm:cxn modelId="{C2C2D620-5EA0-47D7-9B2A-2EA1E6FDA7E1}" type="presParOf" srcId="{D969BEAE-A599-459D-886A-381A451E3C67}" destId="{D8573F48-9DE6-479B-BAB8-6C355AA4F944}" srcOrd="0" destOrd="0" presId="urn:microsoft.com/office/officeart/2005/8/layout/hierarchy1"/>
    <dgm:cxn modelId="{48A4936D-3172-41E8-843D-6DB768999563}" type="presParOf" srcId="{D969BEAE-A599-459D-886A-381A451E3C67}" destId="{C587022C-C63D-4F5E-8220-CD3776F87340}" srcOrd="1" destOrd="0" presId="urn:microsoft.com/office/officeart/2005/8/layout/hierarchy1"/>
    <dgm:cxn modelId="{3E32B96F-75D9-4948-8E39-70DA3E00BF4B}" type="presParOf" srcId="{CD8B4F79-BB5D-4128-8116-C258EE653BBD}" destId="{E1AD26C2-FAC1-456A-BBD7-71011A62AA8A}" srcOrd="1" destOrd="0" presId="urn:microsoft.com/office/officeart/2005/8/layout/hierarchy1"/>
    <dgm:cxn modelId="{7EC3B4C3-027F-4E6B-A9EE-26639E7991D3}" type="presParOf" srcId="{1622C0AF-0A82-4073-A145-59A3407CE90D}" destId="{867B801B-67B7-4B6B-8483-16B5F77CF7CC}" srcOrd="1" destOrd="0" presId="urn:microsoft.com/office/officeart/2005/8/layout/hierarchy1"/>
    <dgm:cxn modelId="{BFB19A6A-E8B6-46D6-974C-B1B628357659}" type="presParOf" srcId="{867B801B-67B7-4B6B-8483-16B5F77CF7CC}" destId="{B8C4AFC6-9DAB-4C7D-BDED-4C3C947DC26A}" srcOrd="0" destOrd="0" presId="urn:microsoft.com/office/officeart/2005/8/layout/hierarchy1"/>
    <dgm:cxn modelId="{72EFA8F8-4D8C-4C14-9E94-83E67DAD2EDC}" type="presParOf" srcId="{B8C4AFC6-9DAB-4C7D-BDED-4C3C947DC26A}" destId="{9849CCC2-DAFD-4EDE-A7D0-31A256472E8B}" srcOrd="0" destOrd="0" presId="urn:microsoft.com/office/officeart/2005/8/layout/hierarchy1"/>
    <dgm:cxn modelId="{EBA62979-A93F-4357-ACE4-88D89D5F84BD}" type="presParOf" srcId="{B8C4AFC6-9DAB-4C7D-BDED-4C3C947DC26A}" destId="{7BB7097E-D8A8-4D26-B890-9E8CEBF7930A}" srcOrd="1" destOrd="0" presId="urn:microsoft.com/office/officeart/2005/8/layout/hierarchy1"/>
    <dgm:cxn modelId="{B5216F3B-FD43-47CE-AC1B-2407A6EFC212}" type="presParOf" srcId="{867B801B-67B7-4B6B-8483-16B5F77CF7CC}" destId="{6528F44F-DF6C-4735-83B7-C06BD526AD37}" srcOrd="1" destOrd="0" presId="urn:microsoft.com/office/officeart/2005/8/layout/hierarchy1"/>
    <dgm:cxn modelId="{45B85430-1E6E-4C42-88FE-661ED17D4272}" type="presParOf" srcId="{6528F44F-DF6C-4735-83B7-C06BD526AD37}" destId="{EAD67A53-F1DA-4906-8C4E-D03D5B924791}" srcOrd="0" destOrd="0" presId="urn:microsoft.com/office/officeart/2005/8/layout/hierarchy1"/>
    <dgm:cxn modelId="{E9EC3B2C-08E8-4729-9C51-6D1831C0CDF7}" type="presParOf" srcId="{6528F44F-DF6C-4735-83B7-C06BD526AD37}" destId="{3D75A44E-D8B2-4266-A7D4-D63D027A64ED}" srcOrd="1" destOrd="0" presId="urn:microsoft.com/office/officeart/2005/8/layout/hierarchy1"/>
    <dgm:cxn modelId="{932ADDB8-18BC-41A9-BEFA-CE8BBB0CD32E}" type="presParOf" srcId="{3D75A44E-D8B2-4266-A7D4-D63D027A64ED}" destId="{2987DF5C-6A19-4EAE-9689-CB6FCAF82083}" srcOrd="0" destOrd="0" presId="urn:microsoft.com/office/officeart/2005/8/layout/hierarchy1"/>
    <dgm:cxn modelId="{4C4F6382-496B-4882-8C06-567C88CCE0CB}" type="presParOf" srcId="{2987DF5C-6A19-4EAE-9689-CB6FCAF82083}" destId="{7CFEF477-1202-4754-8E26-B3CAB5DE88E4}" srcOrd="0" destOrd="0" presId="urn:microsoft.com/office/officeart/2005/8/layout/hierarchy1"/>
    <dgm:cxn modelId="{0BBDD28D-1C66-40A6-9864-2FE64F39D970}" type="presParOf" srcId="{2987DF5C-6A19-4EAE-9689-CB6FCAF82083}" destId="{CA4D5712-79AD-43DF-8A15-EB35713554E1}" srcOrd="1" destOrd="0" presId="urn:microsoft.com/office/officeart/2005/8/layout/hierarchy1"/>
    <dgm:cxn modelId="{9F6ACF74-3FFB-471B-9868-979DDF3E0150}" type="presParOf" srcId="{3D75A44E-D8B2-4266-A7D4-D63D027A64ED}" destId="{24C1CF1A-B7F4-489D-BD49-FA74B0A44C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DE3B43-0D23-4AE3-91F7-B3B3A1667734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DB332CD-A8B4-437E-81BE-BAD9014F797A}">
      <dgm:prSet custT="1"/>
      <dgm:spPr/>
      <dgm:t>
        <a:bodyPr/>
        <a:lstStyle/>
        <a:p>
          <a:r>
            <a:rPr lang="en-GB" sz="1600" b="1" dirty="0"/>
            <a:t>Risk Matrices and Scoring Systems:</a:t>
          </a:r>
          <a:endParaRPr lang="en-US" sz="1600" dirty="0"/>
        </a:p>
      </dgm:t>
    </dgm:pt>
    <dgm:pt modelId="{D7698C26-CFC0-4735-B28A-B16D4437A63F}" type="parTrans" cxnId="{2A3AB817-48E7-4069-9294-6283E897A80C}">
      <dgm:prSet/>
      <dgm:spPr/>
      <dgm:t>
        <a:bodyPr/>
        <a:lstStyle/>
        <a:p>
          <a:endParaRPr lang="en-US"/>
        </a:p>
      </dgm:t>
    </dgm:pt>
    <dgm:pt modelId="{C278A0D6-F73F-4B94-99A3-9411DA052C04}" type="sibTrans" cxnId="{2A3AB817-48E7-4069-9294-6283E897A80C}">
      <dgm:prSet/>
      <dgm:spPr/>
      <dgm:t>
        <a:bodyPr/>
        <a:lstStyle/>
        <a:p>
          <a:endParaRPr lang="en-US"/>
        </a:p>
      </dgm:t>
    </dgm:pt>
    <dgm:pt modelId="{BCAE330E-FF54-409D-8482-2FE6687A650D}">
      <dgm:prSet custT="1"/>
      <dgm:spPr/>
      <dgm:t>
        <a:bodyPr/>
        <a:lstStyle/>
        <a:p>
          <a:r>
            <a:rPr lang="en-GB" sz="1600" dirty="0"/>
            <a:t>Quantifying risks to prioritize areas of concern.</a:t>
          </a:r>
          <a:endParaRPr lang="en-US" sz="1600" dirty="0"/>
        </a:p>
      </dgm:t>
    </dgm:pt>
    <dgm:pt modelId="{936BCF23-C82F-4329-92E8-BB84B33122BA}" type="parTrans" cxnId="{2940AEA7-C4CD-4D4B-AFC7-C0A79ECB25AD}">
      <dgm:prSet/>
      <dgm:spPr/>
      <dgm:t>
        <a:bodyPr/>
        <a:lstStyle/>
        <a:p>
          <a:endParaRPr lang="en-US"/>
        </a:p>
      </dgm:t>
    </dgm:pt>
    <dgm:pt modelId="{F59C9935-A43A-4B3E-9C75-BF457CC269EE}" type="sibTrans" cxnId="{2940AEA7-C4CD-4D4B-AFC7-C0A79ECB25AD}">
      <dgm:prSet/>
      <dgm:spPr/>
      <dgm:t>
        <a:bodyPr/>
        <a:lstStyle/>
        <a:p>
          <a:endParaRPr lang="en-US"/>
        </a:p>
      </dgm:t>
    </dgm:pt>
    <dgm:pt modelId="{6CE91EF0-176E-4C5D-9B35-79B32169CDD8}">
      <dgm:prSet custT="1"/>
      <dgm:spPr/>
      <dgm:t>
        <a:bodyPr/>
        <a:lstStyle/>
        <a:p>
          <a:r>
            <a:rPr lang="en-GB" sz="1600" b="1" dirty="0"/>
            <a:t>Threat Modelling:</a:t>
          </a:r>
          <a:endParaRPr lang="en-US" sz="1600" dirty="0"/>
        </a:p>
      </dgm:t>
    </dgm:pt>
    <dgm:pt modelId="{E6568F02-3E05-4F2A-BFF1-0DA6CBBC2BEC}" type="parTrans" cxnId="{00395FB0-11A2-4959-B16A-CA8AE02E9D92}">
      <dgm:prSet/>
      <dgm:spPr/>
      <dgm:t>
        <a:bodyPr/>
        <a:lstStyle/>
        <a:p>
          <a:endParaRPr lang="en-US"/>
        </a:p>
      </dgm:t>
    </dgm:pt>
    <dgm:pt modelId="{6328B64D-EA94-4977-B3D8-1CD280A5523B}" type="sibTrans" cxnId="{00395FB0-11A2-4959-B16A-CA8AE02E9D92}">
      <dgm:prSet/>
      <dgm:spPr/>
      <dgm:t>
        <a:bodyPr/>
        <a:lstStyle/>
        <a:p>
          <a:endParaRPr lang="en-US"/>
        </a:p>
      </dgm:t>
    </dgm:pt>
    <dgm:pt modelId="{B9E39240-1B4F-4F3B-9B5D-1944745B9AEF}">
      <dgm:prSet custT="1"/>
      <dgm:spPr/>
      <dgm:t>
        <a:bodyPr/>
        <a:lstStyle/>
        <a:p>
          <a:r>
            <a:rPr lang="en-GB" sz="1600" dirty="0"/>
            <a:t>Identifying and analysing the specific threats a site could face.</a:t>
          </a:r>
          <a:endParaRPr lang="en-US" sz="1600" dirty="0"/>
        </a:p>
      </dgm:t>
    </dgm:pt>
    <dgm:pt modelId="{449AB26D-CF0B-4326-98FA-C022E0D37280}" type="parTrans" cxnId="{6C8DEDE3-1B28-421C-97C5-84516BA68C0B}">
      <dgm:prSet/>
      <dgm:spPr/>
      <dgm:t>
        <a:bodyPr/>
        <a:lstStyle/>
        <a:p>
          <a:endParaRPr lang="en-US"/>
        </a:p>
      </dgm:t>
    </dgm:pt>
    <dgm:pt modelId="{78BEC868-8E72-40AB-B305-69A257EBFC7E}" type="sibTrans" cxnId="{6C8DEDE3-1B28-421C-97C5-84516BA68C0B}">
      <dgm:prSet/>
      <dgm:spPr/>
      <dgm:t>
        <a:bodyPr/>
        <a:lstStyle/>
        <a:p>
          <a:endParaRPr lang="en-US"/>
        </a:p>
      </dgm:t>
    </dgm:pt>
    <dgm:pt modelId="{1622C0AF-0A82-4073-A145-59A3407CE90D}" type="pres">
      <dgm:prSet presAssocID="{8FDE3B43-0D23-4AE3-91F7-B3B3A16677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8BF4C0-4A5E-456F-B4B8-C2B34D59BFBB}" type="pres">
      <dgm:prSet presAssocID="{2DB332CD-A8B4-437E-81BE-BAD9014F797A}" presName="hierRoot1" presStyleCnt="0"/>
      <dgm:spPr/>
    </dgm:pt>
    <dgm:pt modelId="{691C2F9F-6343-4D37-AFD0-FBC571B05B59}" type="pres">
      <dgm:prSet presAssocID="{2DB332CD-A8B4-437E-81BE-BAD9014F797A}" presName="composite" presStyleCnt="0"/>
      <dgm:spPr/>
    </dgm:pt>
    <dgm:pt modelId="{DB881CC1-86B9-4808-96A5-4DF61FDB2687}" type="pres">
      <dgm:prSet presAssocID="{2DB332CD-A8B4-437E-81BE-BAD9014F797A}" presName="background" presStyleLbl="node0" presStyleIdx="0" presStyleCnt="2"/>
      <dgm:spPr>
        <a:solidFill>
          <a:schemeClr val="accent1"/>
        </a:solidFill>
      </dgm:spPr>
    </dgm:pt>
    <dgm:pt modelId="{DB031E5F-E907-4C0F-841D-18668CB9D166}" type="pres">
      <dgm:prSet presAssocID="{2DB332CD-A8B4-437E-81BE-BAD9014F797A}" presName="text" presStyleLbl="fgAcc0" presStyleIdx="0" presStyleCnt="2">
        <dgm:presLayoutVars>
          <dgm:chPref val="3"/>
        </dgm:presLayoutVars>
      </dgm:prSet>
      <dgm:spPr/>
    </dgm:pt>
    <dgm:pt modelId="{057DF658-8691-4987-8CAD-2BFA3F3F93BC}" type="pres">
      <dgm:prSet presAssocID="{2DB332CD-A8B4-437E-81BE-BAD9014F797A}" presName="hierChild2" presStyleCnt="0"/>
      <dgm:spPr/>
    </dgm:pt>
    <dgm:pt modelId="{D835C35D-B2A1-47FD-80A6-E4462613E5DB}" type="pres">
      <dgm:prSet presAssocID="{936BCF23-C82F-4329-92E8-BB84B33122BA}" presName="Name10" presStyleLbl="parChTrans1D2" presStyleIdx="0" presStyleCnt="2"/>
      <dgm:spPr/>
    </dgm:pt>
    <dgm:pt modelId="{CD8B4F79-BB5D-4128-8116-C258EE653BBD}" type="pres">
      <dgm:prSet presAssocID="{BCAE330E-FF54-409D-8482-2FE6687A650D}" presName="hierRoot2" presStyleCnt="0"/>
      <dgm:spPr/>
    </dgm:pt>
    <dgm:pt modelId="{D969BEAE-A599-459D-886A-381A451E3C67}" type="pres">
      <dgm:prSet presAssocID="{BCAE330E-FF54-409D-8482-2FE6687A650D}" presName="composite2" presStyleCnt="0"/>
      <dgm:spPr/>
    </dgm:pt>
    <dgm:pt modelId="{D8573F48-9DE6-479B-BAB8-6C355AA4F944}" type="pres">
      <dgm:prSet presAssocID="{BCAE330E-FF54-409D-8482-2FE6687A650D}" presName="background2" presStyleLbl="node2" presStyleIdx="0" presStyleCnt="2"/>
      <dgm:spPr>
        <a:solidFill>
          <a:srgbClr val="55EBB9"/>
        </a:solidFill>
      </dgm:spPr>
    </dgm:pt>
    <dgm:pt modelId="{C587022C-C63D-4F5E-8220-CD3776F87340}" type="pres">
      <dgm:prSet presAssocID="{BCAE330E-FF54-409D-8482-2FE6687A650D}" presName="text2" presStyleLbl="fgAcc2" presStyleIdx="0" presStyleCnt="2">
        <dgm:presLayoutVars>
          <dgm:chPref val="3"/>
        </dgm:presLayoutVars>
      </dgm:prSet>
      <dgm:spPr/>
    </dgm:pt>
    <dgm:pt modelId="{E1AD26C2-FAC1-456A-BBD7-71011A62AA8A}" type="pres">
      <dgm:prSet presAssocID="{BCAE330E-FF54-409D-8482-2FE6687A650D}" presName="hierChild3" presStyleCnt="0"/>
      <dgm:spPr/>
    </dgm:pt>
    <dgm:pt modelId="{867B801B-67B7-4B6B-8483-16B5F77CF7CC}" type="pres">
      <dgm:prSet presAssocID="{6CE91EF0-176E-4C5D-9B35-79B32169CDD8}" presName="hierRoot1" presStyleCnt="0"/>
      <dgm:spPr/>
    </dgm:pt>
    <dgm:pt modelId="{B8C4AFC6-9DAB-4C7D-BDED-4C3C947DC26A}" type="pres">
      <dgm:prSet presAssocID="{6CE91EF0-176E-4C5D-9B35-79B32169CDD8}" presName="composite" presStyleCnt="0"/>
      <dgm:spPr/>
    </dgm:pt>
    <dgm:pt modelId="{9849CCC2-DAFD-4EDE-A7D0-31A256472E8B}" type="pres">
      <dgm:prSet presAssocID="{6CE91EF0-176E-4C5D-9B35-79B32169CDD8}" presName="background" presStyleLbl="node0" presStyleIdx="1" presStyleCnt="2"/>
      <dgm:spPr>
        <a:solidFill>
          <a:schemeClr val="accent1"/>
        </a:solidFill>
      </dgm:spPr>
    </dgm:pt>
    <dgm:pt modelId="{7BB7097E-D8A8-4D26-B890-9E8CEBF7930A}" type="pres">
      <dgm:prSet presAssocID="{6CE91EF0-176E-4C5D-9B35-79B32169CDD8}" presName="text" presStyleLbl="fgAcc0" presStyleIdx="1" presStyleCnt="2">
        <dgm:presLayoutVars>
          <dgm:chPref val="3"/>
        </dgm:presLayoutVars>
      </dgm:prSet>
      <dgm:spPr/>
    </dgm:pt>
    <dgm:pt modelId="{6528F44F-DF6C-4735-83B7-C06BD526AD37}" type="pres">
      <dgm:prSet presAssocID="{6CE91EF0-176E-4C5D-9B35-79B32169CDD8}" presName="hierChild2" presStyleCnt="0"/>
      <dgm:spPr/>
    </dgm:pt>
    <dgm:pt modelId="{EAD67A53-F1DA-4906-8C4E-D03D5B924791}" type="pres">
      <dgm:prSet presAssocID="{449AB26D-CF0B-4326-98FA-C022E0D37280}" presName="Name10" presStyleLbl="parChTrans1D2" presStyleIdx="1" presStyleCnt="2"/>
      <dgm:spPr/>
    </dgm:pt>
    <dgm:pt modelId="{3D75A44E-D8B2-4266-A7D4-D63D027A64ED}" type="pres">
      <dgm:prSet presAssocID="{B9E39240-1B4F-4F3B-9B5D-1944745B9AEF}" presName="hierRoot2" presStyleCnt="0"/>
      <dgm:spPr/>
    </dgm:pt>
    <dgm:pt modelId="{2987DF5C-6A19-4EAE-9689-CB6FCAF82083}" type="pres">
      <dgm:prSet presAssocID="{B9E39240-1B4F-4F3B-9B5D-1944745B9AEF}" presName="composite2" presStyleCnt="0"/>
      <dgm:spPr/>
    </dgm:pt>
    <dgm:pt modelId="{7CFEF477-1202-4754-8E26-B3CAB5DE88E4}" type="pres">
      <dgm:prSet presAssocID="{B9E39240-1B4F-4F3B-9B5D-1944745B9AEF}" presName="background2" presStyleLbl="node2" presStyleIdx="1" presStyleCnt="2"/>
      <dgm:spPr>
        <a:solidFill>
          <a:srgbClr val="55EBB9"/>
        </a:solidFill>
      </dgm:spPr>
    </dgm:pt>
    <dgm:pt modelId="{CA4D5712-79AD-43DF-8A15-EB35713554E1}" type="pres">
      <dgm:prSet presAssocID="{B9E39240-1B4F-4F3B-9B5D-1944745B9AEF}" presName="text2" presStyleLbl="fgAcc2" presStyleIdx="1" presStyleCnt="2">
        <dgm:presLayoutVars>
          <dgm:chPref val="3"/>
        </dgm:presLayoutVars>
      </dgm:prSet>
      <dgm:spPr/>
    </dgm:pt>
    <dgm:pt modelId="{24C1CF1A-B7F4-489D-BD49-FA74B0A44C6D}" type="pres">
      <dgm:prSet presAssocID="{B9E39240-1B4F-4F3B-9B5D-1944745B9AEF}" presName="hierChild3" presStyleCnt="0"/>
      <dgm:spPr/>
    </dgm:pt>
  </dgm:ptLst>
  <dgm:cxnLst>
    <dgm:cxn modelId="{F2EB8906-C108-4F1F-8FED-FB8C4764E0F0}" type="presOf" srcId="{2DB332CD-A8B4-437E-81BE-BAD9014F797A}" destId="{DB031E5F-E907-4C0F-841D-18668CB9D166}" srcOrd="0" destOrd="0" presId="urn:microsoft.com/office/officeart/2005/8/layout/hierarchy1"/>
    <dgm:cxn modelId="{3F5E5211-52C1-46ED-8FCC-23D7EF67229F}" type="presOf" srcId="{6CE91EF0-176E-4C5D-9B35-79B32169CDD8}" destId="{7BB7097E-D8A8-4D26-B890-9E8CEBF7930A}" srcOrd="0" destOrd="0" presId="urn:microsoft.com/office/officeart/2005/8/layout/hierarchy1"/>
    <dgm:cxn modelId="{2A3AB817-48E7-4069-9294-6283E897A80C}" srcId="{8FDE3B43-0D23-4AE3-91F7-B3B3A1667734}" destId="{2DB332CD-A8B4-437E-81BE-BAD9014F797A}" srcOrd="0" destOrd="0" parTransId="{D7698C26-CFC0-4735-B28A-B16D4437A63F}" sibTransId="{C278A0D6-F73F-4B94-99A3-9411DA052C04}"/>
    <dgm:cxn modelId="{5E29A538-6969-4213-A720-0E2E7D3A31B0}" type="presOf" srcId="{8FDE3B43-0D23-4AE3-91F7-B3B3A1667734}" destId="{1622C0AF-0A82-4073-A145-59A3407CE90D}" srcOrd="0" destOrd="0" presId="urn:microsoft.com/office/officeart/2005/8/layout/hierarchy1"/>
    <dgm:cxn modelId="{2940AEA7-C4CD-4D4B-AFC7-C0A79ECB25AD}" srcId="{2DB332CD-A8B4-437E-81BE-BAD9014F797A}" destId="{BCAE330E-FF54-409D-8482-2FE6687A650D}" srcOrd="0" destOrd="0" parTransId="{936BCF23-C82F-4329-92E8-BB84B33122BA}" sibTransId="{F59C9935-A43A-4B3E-9C75-BF457CC269EE}"/>
    <dgm:cxn modelId="{00395FB0-11A2-4959-B16A-CA8AE02E9D92}" srcId="{8FDE3B43-0D23-4AE3-91F7-B3B3A1667734}" destId="{6CE91EF0-176E-4C5D-9B35-79B32169CDD8}" srcOrd="1" destOrd="0" parTransId="{E6568F02-3E05-4F2A-BFF1-0DA6CBBC2BEC}" sibTransId="{6328B64D-EA94-4977-B3D8-1CD280A5523B}"/>
    <dgm:cxn modelId="{B5A38BB7-B35B-4995-B730-F42A78AD22AD}" type="presOf" srcId="{BCAE330E-FF54-409D-8482-2FE6687A650D}" destId="{C587022C-C63D-4F5E-8220-CD3776F87340}" srcOrd="0" destOrd="0" presId="urn:microsoft.com/office/officeart/2005/8/layout/hierarchy1"/>
    <dgm:cxn modelId="{04E0A9E1-4D01-4222-A285-5BC4AC930145}" type="presOf" srcId="{449AB26D-CF0B-4326-98FA-C022E0D37280}" destId="{EAD67A53-F1DA-4906-8C4E-D03D5B924791}" srcOrd="0" destOrd="0" presId="urn:microsoft.com/office/officeart/2005/8/layout/hierarchy1"/>
    <dgm:cxn modelId="{6C8DEDE3-1B28-421C-97C5-84516BA68C0B}" srcId="{6CE91EF0-176E-4C5D-9B35-79B32169CDD8}" destId="{B9E39240-1B4F-4F3B-9B5D-1944745B9AEF}" srcOrd="0" destOrd="0" parTransId="{449AB26D-CF0B-4326-98FA-C022E0D37280}" sibTransId="{78BEC868-8E72-40AB-B305-69A257EBFC7E}"/>
    <dgm:cxn modelId="{91ADDBF3-E6C7-4ECF-8464-CAEEA58C7354}" type="presOf" srcId="{936BCF23-C82F-4329-92E8-BB84B33122BA}" destId="{D835C35D-B2A1-47FD-80A6-E4462613E5DB}" srcOrd="0" destOrd="0" presId="urn:microsoft.com/office/officeart/2005/8/layout/hierarchy1"/>
    <dgm:cxn modelId="{ECBAC0F7-1C6A-4F94-BA20-2B6C868C8931}" type="presOf" srcId="{B9E39240-1B4F-4F3B-9B5D-1944745B9AEF}" destId="{CA4D5712-79AD-43DF-8A15-EB35713554E1}" srcOrd="0" destOrd="0" presId="urn:microsoft.com/office/officeart/2005/8/layout/hierarchy1"/>
    <dgm:cxn modelId="{302AD456-91B9-476A-88CF-BDB660FFE4E0}" type="presParOf" srcId="{1622C0AF-0A82-4073-A145-59A3407CE90D}" destId="{818BF4C0-4A5E-456F-B4B8-C2B34D59BFBB}" srcOrd="0" destOrd="0" presId="urn:microsoft.com/office/officeart/2005/8/layout/hierarchy1"/>
    <dgm:cxn modelId="{15690C9B-AB80-4F98-BE06-FF47370F801C}" type="presParOf" srcId="{818BF4C0-4A5E-456F-B4B8-C2B34D59BFBB}" destId="{691C2F9F-6343-4D37-AFD0-FBC571B05B59}" srcOrd="0" destOrd="0" presId="urn:microsoft.com/office/officeart/2005/8/layout/hierarchy1"/>
    <dgm:cxn modelId="{BD6763CC-7875-4DC6-9536-E2AC3E0DE127}" type="presParOf" srcId="{691C2F9F-6343-4D37-AFD0-FBC571B05B59}" destId="{DB881CC1-86B9-4808-96A5-4DF61FDB2687}" srcOrd="0" destOrd="0" presId="urn:microsoft.com/office/officeart/2005/8/layout/hierarchy1"/>
    <dgm:cxn modelId="{201A1875-BA18-4A41-90D4-8614707B07CD}" type="presParOf" srcId="{691C2F9F-6343-4D37-AFD0-FBC571B05B59}" destId="{DB031E5F-E907-4C0F-841D-18668CB9D166}" srcOrd="1" destOrd="0" presId="urn:microsoft.com/office/officeart/2005/8/layout/hierarchy1"/>
    <dgm:cxn modelId="{E8B2A485-848D-45BF-85FE-CE17FAB5826A}" type="presParOf" srcId="{818BF4C0-4A5E-456F-B4B8-C2B34D59BFBB}" destId="{057DF658-8691-4987-8CAD-2BFA3F3F93BC}" srcOrd="1" destOrd="0" presId="urn:microsoft.com/office/officeart/2005/8/layout/hierarchy1"/>
    <dgm:cxn modelId="{73F70ADD-A28C-41D5-857D-9F715CF63A4D}" type="presParOf" srcId="{057DF658-8691-4987-8CAD-2BFA3F3F93BC}" destId="{D835C35D-B2A1-47FD-80A6-E4462613E5DB}" srcOrd="0" destOrd="0" presId="urn:microsoft.com/office/officeart/2005/8/layout/hierarchy1"/>
    <dgm:cxn modelId="{D7D14F51-65F1-44E8-8BA1-0D6DE7361C5A}" type="presParOf" srcId="{057DF658-8691-4987-8CAD-2BFA3F3F93BC}" destId="{CD8B4F79-BB5D-4128-8116-C258EE653BBD}" srcOrd="1" destOrd="0" presId="urn:microsoft.com/office/officeart/2005/8/layout/hierarchy1"/>
    <dgm:cxn modelId="{AC31EE51-FEA5-4739-9B9B-EBAFCBD4D1B7}" type="presParOf" srcId="{CD8B4F79-BB5D-4128-8116-C258EE653BBD}" destId="{D969BEAE-A599-459D-886A-381A451E3C67}" srcOrd="0" destOrd="0" presId="urn:microsoft.com/office/officeart/2005/8/layout/hierarchy1"/>
    <dgm:cxn modelId="{C2C2D620-5EA0-47D7-9B2A-2EA1E6FDA7E1}" type="presParOf" srcId="{D969BEAE-A599-459D-886A-381A451E3C67}" destId="{D8573F48-9DE6-479B-BAB8-6C355AA4F944}" srcOrd="0" destOrd="0" presId="urn:microsoft.com/office/officeart/2005/8/layout/hierarchy1"/>
    <dgm:cxn modelId="{48A4936D-3172-41E8-843D-6DB768999563}" type="presParOf" srcId="{D969BEAE-A599-459D-886A-381A451E3C67}" destId="{C587022C-C63D-4F5E-8220-CD3776F87340}" srcOrd="1" destOrd="0" presId="urn:microsoft.com/office/officeart/2005/8/layout/hierarchy1"/>
    <dgm:cxn modelId="{3E32B96F-75D9-4948-8E39-70DA3E00BF4B}" type="presParOf" srcId="{CD8B4F79-BB5D-4128-8116-C258EE653BBD}" destId="{E1AD26C2-FAC1-456A-BBD7-71011A62AA8A}" srcOrd="1" destOrd="0" presId="urn:microsoft.com/office/officeart/2005/8/layout/hierarchy1"/>
    <dgm:cxn modelId="{7EC3B4C3-027F-4E6B-A9EE-26639E7991D3}" type="presParOf" srcId="{1622C0AF-0A82-4073-A145-59A3407CE90D}" destId="{867B801B-67B7-4B6B-8483-16B5F77CF7CC}" srcOrd="1" destOrd="0" presId="urn:microsoft.com/office/officeart/2005/8/layout/hierarchy1"/>
    <dgm:cxn modelId="{BFB19A6A-E8B6-46D6-974C-B1B628357659}" type="presParOf" srcId="{867B801B-67B7-4B6B-8483-16B5F77CF7CC}" destId="{B8C4AFC6-9DAB-4C7D-BDED-4C3C947DC26A}" srcOrd="0" destOrd="0" presId="urn:microsoft.com/office/officeart/2005/8/layout/hierarchy1"/>
    <dgm:cxn modelId="{72EFA8F8-4D8C-4C14-9E94-83E67DAD2EDC}" type="presParOf" srcId="{B8C4AFC6-9DAB-4C7D-BDED-4C3C947DC26A}" destId="{9849CCC2-DAFD-4EDE-A7D0-31A256472E8B}" srcOrd="0" destOrd="0" presId="urn:microsoft.com/office/officeart/2005/8/layout/hierarchy1"/>
    <dgm:cxn modelId="{EBA62979-A93F-4357-ACE4-88D89D5F84BD}" type="presParOf" srcId="{B8C4AFC6-9DAB-4C7D-BDED-4C3C947DC26A}" destId="{7BB7097E-D8A8-4D26-B890-9E8CEBF7930A}" srcOrd="1" destOrd="0" presId="urn:microsoft.com/office/officeart/2005/8/layout/hierarchy1"/>
    <dgm:cxn modelId="{B5216F3B-FD43-47CE-AC1B-2407A6EFC212}" type="presParOf" srcId="{867B801B-67B7-4B6B-8483-16B5F77CF7CC}" destId="{6528F44F-DF6C-4735-83B7-C06BD526AD37}" srcOrd="1" destOrd="0" presId="urn:microsoft.com/office/officeart/2005/8/layout/hierarchy1"/>
    <dgm:cxn modelId="{45B85430-1E6E-4C42-88FE-661ED17D4272}" type="presParOf" srcId="{6528F44F-DF6C-4735-83B7-C06BD526AD37}" destId="{EAD67A53-F1DA-4906-8C4E-D03D5B924791}" srcOrd="0" destOrd="0" presId="urn:microsoft.com/office/officeart/2005/8/layout/hierarchy1"/>
    <dgm:cxn modelId="{E9EC3B2C-08E8-4729-9C51-6D1831C0CDF7}" type="presParOf" srcId="{6528F44F-DF6C-4735-83B7-C06BD526AD37}" destId="{3D75A44E-D8B2-4266-A7D4-D63D027A64ED}" srcOrd="1" destOrd="0" presId="urn:microsoft.com/office/officeart/2005/8/layout/hierarchy1"/>
    <dgm:cxn modelId="{932ADDB8-18BC-41A9-BEFA-CE8BBB0CD32E}" type="presParOf" srcId="{3D75A44E-D8B2-4266-A7D4-D63D027A64ED}" destId="{2987DF5C-6A19-4EAE-9689-CB6FCAF82083}" srcOrd="0" destOrd="0" presId="urn:microsoft.com/office/officeart/2005/8/layout/hierarchy1"/>
    <dgm:cxn modelId="{4C4F6382-496B-4882-8C06-567C88CCE0CB}" type="presParOf" srcId="{2987DF5C-6A19-4EAE-9689-CB6FCAF82083}" destId="{7CFEF477-1202-4754-8E26-B3CAB5DE88E4}" srcOrd="0" destOrd="0" presId="urn:microsoft.com/office/officeart/2005/8/layout/hierarchy1"/>
    <dgm:cxn modelId="{0BBDD28D-1C66-40A6-9864-2FE64F39D970}" type="presParOf" srcId="{2987DF5C-6A19-4EAE-9689-CB6FCAF82083}" destId="{CA4D5712-79AD-43DF-8A15-EB35713554E1}" srcOrd="1" destOrd="0" presId="urn:microsoft.com/office/officeart/2005/8/layout/hierarchy1"/>
    <dgm:cxn modelId="{9F6ACF74-3FFB-471B-9868-979DDF3E0150}" type="presParOf" srcId="{3D75A44E-D8B2-4266-A7D4-D63D027A64ED}" destId="{24C1CF1A-B7F4-489D-BD49-FA74B0A44C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C29E0-3C21-4F12-BEDF-1E3F54EBC015}">
      <dsp:nvSpPr>
        <dsp:cNvPr id="0" name=""/>
        <dsp:cNvSpPr/>
      </dsp:nvSpPr>
      <dsp:spPr>
        <a:xfrm>
          <a:off x="0" y="185302"/>
          <a:ext cx="5438405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003057"/>
              </a:solidFill>
            </a:rPr>
            <a:t>KEY COMPONENTS</a:t>
          </a:r>
          <a:endParaRPr lang="en-US" sz="3900" kern="1200" dirty="0">
            <a:solidFill>
              <a:srgbClr val="003057"/>
            </a:solidFill>
          </a:endParaRPr>
        </a:p>
      </dsp:txBody>
      <dsp:txXfrm>
        <a:off x="45663" y="230965"/>
        <a:ext cx="5347079" cy="844089"/>
      </dsp:txXfrm>
    </dsp:sp>
    <dsp:sp modelId="{C057CB4F-8259-41A2-A3AF-4121BE3D5429}">
      <dsp:nvSpPr>
        <dsp:cNvPr id="0" name=""/>
        <dsp:cNvSpPr/>
      </dsp:nvSpPr>
      <dsp:spPr>
        <a:xfrm>
          <a:off x="0" y="1336482"/>
          <a:ext cx="5438405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03057"/>
              </a:solidFill>
            </a:rPr>
            <a:t>Threat identification (natural and man-made).</a:t>
          </a:r>
          <a:endParaRPr lang="en-US" sz="1800" kern="1200" dirty="0">
            <a:solidFill>
              <a:srgbClr val="00305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03057"/>
              </a:solidFill>
            </a:rPr>
            <a:t>Assessment of vulnerabilities (site-specific weaknesses).</a:t>
          </a:r>
          <a:endParaRPr lang="en-US" sz="1800" kern="1200" dirty="0">
            <a:solidFill>
              <a:srgbClr val="00305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03057"/>
              </a:solidFill>
            </a:rPr>
            <a:t>Evaluation of security measures (existing and required).</a:t>
          </a:r>
          <a:endParaRPr lang="en-US" sz="1800" kern="1200" dirty="0">
            <a:solidFill>
              <a:srgbClr val="003057"/>
            </a:solidFill>
          </a:endParaRPr>
        </a:p>
      </dsp:txBody>
      <dsp:txXfrm>
        <a:off x="0" y="1336482"/>
        <a:ext cx="5438405" cy="1695330"/>
      </dsp:txXfrm>
    </dsp:sp>
    <dsp:sp modelId="{235FF115-905D-428E-B5AF-19D27051F1D5}">
      <dsp:nvSpPr>
        <dsp:cNvPr id="0" name=""/>
        <dsp:cNvSpPr/>
      </dsp:nvSpPr>
      <dsp:spPr>
        <a:xfrm>
          <a:off x="0" y="3196408"/>
          <a:ext cx="5438405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solidFill>
                <a:srgbClr val="003057"/>
              </a:solidFill>
            </a:rPr>
            <a:t>GOAL</a:t>
          </a:r>
          <a:endParaRPr lang="en-US" sz="3900" kern="1200" dirty="0">
            <a:solidFill>
              <a:srgbClr val="003057"/>
            </a:solidFill>
          </a:endParaRPr>
        </a:p>
      </dsp:txBody>
      <dsp:txXfrm>
        <a:off x="45663" y="3242071"/>
        <a:ext cx="5347079" cy="844089"/>
      </dsp:txXfrm>
    </dsp:sp>
    <dsp:sp modelId="{96AE05B8-260A-4DE8-BB95-C6E044E3AED6}">
      <dsp:nvSpPr>
        <dsp:cNvPr id="0" name=""/>
        <dsp:cNvSpPr/>
      </dsp:nvSpPr>
      <dsp:spPr>
        <a:xfrm>
          <a:off x="0" y="3967227"/>
          <a:ext cx="5438405" cy="86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solidFill>
              <a:srgbClr val="00305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003057"/>
              </a:solidFill>
            </a:rPr>
            <a:t>To identify and mitigate risks before the facility becomes operational.</a:t>
          </a:r>
          <a:endParaRPr lang="en-US" sz="1800" kern="1200" dirty="0">
            <a:solidFill>
              <a:srgbClr val="003057"/>
            </a:solidFill>
          </a:endParaRPr>
        </a:p>
      </dsp:txBody>
      <dsp:txXfrm>
        <a:off x="0" y="3967227"/>
        <a:ext cx="5438405" cy="867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0FF57-F497-43FF-9102-96036AC505FC}">
      <dsp:nvSpPr>
        <dsp:cNvPr id="0" name=""/>
        <dsp:cNvSpPr/>
      </dsp:nvSpPr>
      <dsp:spPr>
        <a:xfrm>
          <a:off x="1816879" y="1494"/>
          <a:ext cx="7267520" cy="1531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10" tIns="389124" rIns="141010" bIns="38912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Balancing Cost and Security: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Ensuring that security measures do not exceed budget constraints.</a:t>
          </a:r>
        </a:p>
      </dsp:txBody>
      <dsp:txXfrm>
        <a:off x="1816879" y="1494"/>
        <a:ext cx="7267520" cy="1531985"/>
      </dsp:txXfrm>
    </dsp:sp>
    <dsp:sp modelId="{4977A1A1-919F-450D-A172-1417E78CC698}">
      <dsp:nvSpPr>
        <dsp:cNvPr id="0" name=""/>
        <dsp:cNvSpPr/>
      </dsp:nvSpPr>
      <dsp:spPr>
        <a:xfrm>
          <a:off x="0" y="1494"/>
          <a:ext cx="1816880" cy="1531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43" tIns="151326" rIns="96143" bIns="15132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003057"/>
              </a:solidFill>
            </a:rPr>
            <a:t>Balancing</a:t>
          </a:r>
        </a:p>
      </dsp:txBody>
      <dsp:txXfrm>
        <a:off x="0" y="1494"/>
        <a:ext cx="1816880" cy="1531985"/>
      </dsp:txXfrm>
    </dsp:sp>
    <dsp:sp modelId="{345F2B43-A037-43FE-84FF-B19E02ED8C83}">
      <dsp:nvSpPr>
        <dsp:cNvPr id="0" name=""/>
        <dsp:cNvSpPr/>
      </dsp:nvSpPr>
      <dsp:spPr>
        <a:xfrm>
          <a:off x="1816879" y="1625399"/>
          <a:ext cx="7267520" cy="1531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10" tIns="389124" rIns="141010" bIns="38912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Changing Threat Landscape: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 need for flexibility as new threats evolve over time.</a:t>
          </a:r>
        </a:p>
      </dsp:txBody>
      <dsp:txXfrm>
        <a:off x="1816879" y="1625399"/>
        <a:ext cx="7267520" cy="1531985"/>
      </dsp:txXfrm>
    </dsp:sp>
    <dsp:sp modelId="{D1558B64-C3CA-4320-A3CD-517E9CA97986}">
      <dsp:nvSpPr>
        <dsp:cNvPr id="0" name=""/>
        <dsp:cNvSpPr/>
      </dsp:nvSpPr>
      <dsp:spPr>
        <a:xfrm>
          <a:off x="0" y="1625399"/>
          <a:ext cx="1816880" cy="1531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43" tIns="151326" rIns="96143" bIns="15132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3057"/>
              </a:solidFill>
            </a:rPr>
            <a:t>Changing</a:t>
          </a:r>
        </a:p>
      </dsp:txBody>
      <dsp:txXfrm>
        <a:off x="0" y="1625399"/>
        <a:ext cx="1816880" cy="1531985"/>
      </dsp:txXfrm>
    </dsp:sp>
    <dsp:sp modelId="{D71F6900-4620-4472-8DF0-4E2C87BA52C8}">
      <dsp:nvSpPr>
        <dsp:cNvPr id="0" name=""/>
        <dsp:cNvSpPr/>
      </dsp:nvSpPr>
      <dsp:spPr>
        <a:xfrm>
          <a:off x="1816879" y="3249303"/>
          <a:ext cx="7267520" cy="1531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010" tIns="389124" rIns="141010" bIns="38912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Competing Business Priorities: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Navigating site selection while balancing security needs with other business goals</a:t>
          </a:r>
        </a:p>
      </dsp:txBody>
      <dsp:txXfrm>
        <a:off x="1816879" y="3249303"/>
        <a:ext cx="7267520" cy="1531985"/>
      </dsp:txXfrm>
    </dsp:sp>
    <dsp:sp modelId="{A8310D7E-117F-4E10-8EE5-03FA76D24F9E}">
      <dsp:nvSpPr>
        <dsp:cNvPr id="0" name=""/>
        <dsp:cNvSpPr/>
      </dsp:nvSpPr>
      <dsp:spPr>
        <a:xfrm>
          <a:off x="0" y="3249303"/>
          <a:ext cx="1816880" cy="1531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143" tIns="151326" rIns="96143" bIns="15132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003057"/>
              </a:solidFill>
            </a:rPr>
            <a:t>Competing</a:t>
          </a:r>
        </a:p>
      </dsp:txBody>
      <dsp:txXfrm>
        <a:off x="0" y="3249303"/>
        <a:ext cx="1816880" cy="153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717C-4979-455F-BC4B-D442D38DFEEA}">
      <dsp:nvSpPr>
        <dsp:cNvPr id="0" name=""/>
        <dsp:cNvSpPr/>
      </dsp:nvSpPr>
      <dsp:spPr>
        <a:xfrm rot="5400000">
          <a:off x="5496277" y="-2216407"/>
          <a:ext cx="943337" cy="561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The site is the foundation of protecting physical assets, data, and intellectual property.</a:t>
          </a:r>
          <a:endParaRPr lang="en-US" sz="1800" kern="1200"/>
        </a:p>
      </dsp:txBody>
      <dsp:txXfrm rot="-5400000">
        <a:off x="3159501" y="166419"/>
        <a:ext cx="5570840" cy="851237"/>
      </dsp:txXfrm>
    </dsp:sp>
    <dsp:sp modelId="{0214C9FD-93EA-478D-BCFC-405EE0E245E7}">
      <dsp:nvSpPr>
        <dsp:cNvPr id="0" name=""/>
        <dsp:cNvSpPr/>
      </dsp:nvSpPr>
      <dsp:spPr>
        <a:xfrm>
          <a:off x="10391" y="2451"/>
          <a:ext cx="3159501" cy="1179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3057"/>
              </a:solidFill>
            </a:rPr>
            <a:t>Protecting Assets:</a:t>
          </a:r>
          <a:endParaRPr lang="en-US" sz="2000" kern="1200" dirty="0">
            <a:solidFill>
              <a:srgbClr val="003057"/>
            </a:solidFill>
          </a:endParaRPr>
        </a:p>
      </dsp:txBody>
      <dsp:txXfrm>
        <a:off x="67953" y="60013"/>
        <a:ext cx="3044377" cy="1064047"/>
      </dsp:txXfrm>
    </dsp:sp>
    <dsp:sp modelId="{CDC69C17-83A5-4E2E-BC5D-5A7AA62261D8}">
      <dsp:nvSpPr>
        <dsp:cNvPr id="0" name=""/>
        <dsp:cNvSpPr/>
      </dsp:nvSpPr>
      <dsp:spPr>
        <a:xfrm rot="5400000">
          <a:off x="5496277" y="-978277"/>
          <a:ext cx="943337" cy="561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Security assessments help ensure the safety of employees, visitors, and other stakeholders.</a:t>
          </a:r>
          <a:endParaRPr lang="en-US" sz="1800" kern="1200"/>
        </a:p>
      </dsp:txBody>
      <dsp:txXfrm rot="-5400000">
        <a:off x="3159501" y="1404549"/>
        <a:ext cx="5570840" cy="851237"/>
      </dsp:txXfrm>
    </dsp:sp>
    <dsp:sp modelId="{528908F3-CFA8-49B7-ADA6-95EFD5B9C94A}">
      <dsp:nvSpPr>
        <dsp:cNvPr id="0" name=""/>
        <dsp:cNvSpPr/>
      </dsp:nvSpPr>
      <dsp:spPr>
        <a:xfrm>
          <a:off x="10391" y="1240582"/>
          <a:ext cx="3159501" cy="1179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Ensuring Safety:</a:t>
          </a:r>
          <a:endParaRPr lang="en-US" sz="2000" kern="1200">
            <a:solidFill>
              <a:srgbClr val="003057"/>
            </a:solidFill>
          </a:endParaRPr>
        </a:p>
      </dsp:txBody>
      <dsp:txXfrm>
        <a:off x="67953" y="1298144"/>
        <a:ext cx="3044377" cy="1064047"/>
      </dsp:txXfrm>
    </dsp:sp>
    <dsp:sp modelId="{618015A3-7271-4100-AFBB-B45CFAA861CA}">
      <dsp:nvSpPr>
        <dsp:cNvPr id="0" name=""/>
        <dsp:cNvSpPr/>
      </dsp:nvSpPr>
      <dsp:spPr>
        <a:xfrm rot="5400000">
          <a:off x="5496277" y="259853"/>
          <a:ext cx="943337" cy="561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Ensuring that the site meets local, national, and international regulations.</a:t>
          </a:r>
          <a:endParaRPr lang="en-US" sz="1800" kern="1200"/>
        </a:p>
      </dsp:txBody>
      <dsp:txXfrm rot="-5400000">
        <a:off x="3159501" y="2642679"/>
        <a:ext cx="5570840" cy="851237"/>
      </dsp:txXfrm>
    </dsp:sp>
    <dsp:sp modelId="{D79270E3-17D2-469B-AEC2-79EEB330BE28}">
      <dsp:nvSpPr>
        <dsp:cNvPr id="0" name=""/>
        <dsp:cNvSpPr/>
      </dsp:nvSpPr>
      <dsp:spPr>
        <a:xfrm>
          <a:off x="10391" y="2478712"/>
          <a:ext cx="3159501" cy="1179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Compliance:</a:t>
          </a:r>
          <a:endParaRPr lang="en-US" sz="2000" kern="1200">
            <a:solidFill>
              <a:srgbClr val="003057"/>
            </a:solidFill>
          </a:endParaRPr>
        </a:p>
      </dsp:txBody>
      <dsp:txXfrm>
        <a:off x="67953" y="2536274"/>
        <a:ext cx="3044377" cy="1064047"/>
      </dsp:txXfrm>
    </dsp:sp>
    <dsp:sp modelId="{D2655F79-6557-43D5-B066-6C917EC6F2B3}">
      <dsp:nvSpPr>
        <dsp:cNvPr id="0" name=""/>
        <dsp:cNvSpPr/>
      </dsp:nvSpPr>
      <dsp:spPr>
        <a:xfrm rot="5400000">
          <a:off x="5496277" y="1497983"/>
          <a:ext cx="943337" cy="561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Effective risk assessments help mitigate potential disruptions to business operations due to security incidents.</a:t>
          </a:r>
          <a:endParaRPr lang="en-US" sz="1800" kern="1200"/>
        </a:p>
      </dsp:txBody>
      <dsp:txXfrm rot="-5400000">
        <a:off x="3159501" y="3880809"/>
        <a:ext cx="5570840" cy="851237"/>
      </dsp:txXfrm>
    </dsp:sp>
    <dsp:sp modelId="{65747A02-054D-4A85-9826-9F25BDD6D31C}">
      <dsp:nvSpPr>
        <dsp:cNvPr id="0" name=""/>
        <dsp:cNvSpPr/>
      </dsp:nvSpPr>
      <dsp:spPr>
        <a:xfrm>
          <a:off x="10391" y="3716843"/>
          <a:ext cx="3159501" cy="1179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Business Continuity:</a:t>
          </a:r>
          <a:endParaRPr lang="en-US" sz="2000" kern="1200">
            <a:solidFill>
              <a:srgbClr val="003057"/>
            </a:solidFill>
          </a:endParaRPr>
        </a:p>
      </dsp:txBody>
      <dsp:txXfrm>
        <a:off x="67953" y="3774405"/>
        <a:ext cx="3044377" cy="1064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4A1FC-440B-4480-9B45-C8D8DD3015EF}">
      <dsp:nvSpPr>
        <dsp:cNvPr id="0" name=""/>
        <dsp:cNvSpPr/>
      </dsp:nvSpPr>
      <dsp:spPr>
        <a:xfrm>
          <a:off x="0" y="20014"/>
          <a:ext cx="1102244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3057"/>
              </a:solidFill>
            </a:rPr>
            <a:t>Natural Risks:</a:t>
          </a:r>
          <a:endParaRPr lang="en-US" sz="2000" kern="1200" dirty="0">
            <a:solidFill>
              <a:srgbClr val="003057"/>
            </a:solidFill>
          </a:endParaRPr>
        </a:p>
      </dsp:txBody>
      <dsp:txXfrm>
        <a:off x="31070" y="51084"/>
        <a:ext cx="10960307" cy="574340"/>
      </dsp:txXfrm>
    </dsp:sp>
    <dsp:sp modelId="{B3E1240C-B61A-47F8-BD14-166FE9490BCC}">
      <dsp:nvSpPr>
        <dsp:cNvPr id="0" name=""/>
        <dsp:cNvSpPr/>
      </dsp:nvSpPr>
      <dsp:spPr>
        <a:xfrm>
          <a:off x="0" y="656494"/>
          <a:ext cx="11022447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6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Flooding, earthquakes, severe weather events.</a:t>
          </a:r>
          <a:endParaRPr lang="en-US" sz="1800" kern="1200" dirty="0"/>
        </a:p>
      </dsp:txBody>
      <dsp:txXfrm>
        <a:off x="0" y="656494"/>
        <a:ext cx="11022447" cy="563040"/>
      </dsp:txXfrm>
    </dsp:sp>
    <dsp:sp modelId="{7478F877-73E8-415A-B4A4-17EC5EE04E15}">
      <dsp:nvSpPr>
        <dsp:cNvPr id="0" name=""/>
        <dsp:cNvSpPr/>
      </dsp:nvSpPr>
      <dsp:spPr>
        <a:xfrm>
          <a:off x="0" y="1219534"/>
          <a:ext cx="1102244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Human-made Risks:</a:t>
          </a:r>
          <a:endParaRPr lang="en-US" sz="2000" kern="1200">
            <a:solidFill>
              <a:srgbClr val="003057"/>
            </a:solidFill>
          </a:endParaRPr>
        </a:p>
      </dsp:txBody>
      <dsp:txXfrm>
        <a:off x="31070" y="1250604"/>
        <a:ext cx="10960307" cy="574340"/>
      </dsp:txXfrm>
    </dsp:sp>
    <dsp:sp modelId="{DE5EF510-DAE2-4B87-AAB7-474BBD2E7C18}">
      <dsp:nvSpPr>
        <dsp:cNvPr id="0" name=""/>
        <dsp:cNvSpPr/>
      </dsp:nvSpPr>
      <dsp:spPr>
        <a:xfrm>
          <a:off x="0" y="1856014"/>
          <a:ext cx="11022447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6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Terrorism, theft, sabotage, civil unrest.</a:t>
          </a:r>
          <a:endParaRPr lang="en-US" sz="1800" kern="1200"/>
        </a:p>
      </dsp:txBody>
      <dsp:txXfrm>
        <a:off x="0" y="1856014"/>
        <a:ext cx="11022447" cy="563040"/>
      </dsp:txXfrm>
    </dsp:sp>
    <dsp:sp modelId="{E04E2759-3951-4C22-BE8E-5DDEF29612C5}">
      <dsp:nvSpPr>
        <dsp:cNvPr id="0" name=""/>
        <dsp:cNvSpPr/>
      </dsp:nvSpPr>
      <dsp:spPr>
        <a:xfrm>
          <a:off x="0" y="2419054"/>
          <a:ext cx="1102244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Operational Risks:</a:t>
          </a:r>
          <a:endParaRPr lang="en-US" sz="2000" kern="1200">
            <a:solidFill>
              <a:srgbClr val="003057"/>
            </a:solidFill>
          </a:endParaRPr>
        </a:p>
      </dsp:txBody>
      <dsp:txXfrm>
        <a:off x="31070" y="2450124"/>
        <a:ext cx="10960307" cy="574340"/>
      </dsp:txXfrm>
    </dsp:sp>
    <dsp:sp modelId="{BD1440AE-84DE-4899-BB5C-C627465718E6}">
      <dsp:nvSpPr>
        <dsp:cNvPr id="0" name=""/>
        <dsp:cNvSpPr/>
      </dsp:nvSpPr>
      <dsp:spPr>
        <a:xfrm>
          <a:off x="0" y="3055534"/>
          <a:ext cx="11022447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6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Employee sabotage, unauthorised access, internal fraud.</a:t>
          </a:r>
          <a:endParaRPr lang="en-US" sz="1800" kern="1200"/>
        </a:p>
      </dsp:txBody>
      <dsp:txXfrm>
        <a:off x="0" y="3055534"/>
        <a:ext cx="11022447" cy="563040"/>
      </dsp:txXfrm>
    </dsp:sp>
    <dsp:sp modelId="{2B4DA642-46C3-4F16-A0EB-735E4BE1BC6C}">
      <dsp:nvSpPr>
        <dsp:cNvPr id="0" name=""/>
        <dsp:cNvSpPr/>
      </dsp:nvSpPr>
      <dsp:spPr>
        <a:xfrm>
          <a:off x="0" y="3618574"/>
          <a:ext cx="1102244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3057"/>
              </a:solidFill>
            </a:rPr>
            <a:t>Technological Risks:</a:t>
          </a:r>
          <a:endParaRPr lang="en-US" sz="2000" kern="1200" dirty="0">
            <a:solidFill>
              <a:srgbClr val="003057"/>
            </a:solidFill>
          </a:endParaRPr>
        </a:p>
      </dsp:txBody>
      <dsp:txXfrm>
        <a:off x="31070" y="3649644"/>
        <a:ext cx="10960307" cy="574340"/>
      </dsp:txXfrm>
    </dsp:sp>
    <dsp:sp modelId="{94FDE81F-9A5D-4FD8-8619-BF115D56A042}">
      <dsp:nvSpPr>
        <dsp:cNvPr id="0" name=""/>
        <dsp:cNvSpPr/>
      </dsp:nvSpPr>
      <dsp:spPr>
        <a:xfrm>
          <a:off x="0" y="4255054"/>
          <a:ext cx="11022447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96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Cyber-physical threats, power outages, infrastructure failure.</a:t>
          </a:r>
          <a:endParaRPr lang="en-US" sz="1800" kern="1200" dirty="0"/>
        </a:p>
      </dsp:txBody>
      <dsp:txXfrm>
        <a:off x="0" y="4255054"/>
        <a:ext cx="11022447" cy="563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9812E-CC90-45D2-9BB3-107ED10E0A34}">
      <dsp:nvSpPr>
        <dsp:cNvPr id="0" name=""/>
        <dsp:cNvSpPr/>
      </dsp:nvSpPr>
      <dsp:spPr>
        <a:xfrm rot="5400000">
          <a:off x="6637917" y="-2675618"/>
          <a:ext cx="1144298" cy="6785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Proximity to high-risk areas (e.g., industrial zones, airports, high crime areas).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Natural Hazards (e.g, flood zones, earthquake-prone areas)</a:t>
          </a:r>
          <a:endParaRPr lang="en-US" sz="1700" kern="1200"/>
        </a:p>
      </dsp:txBody>
      <dsp:txXfrm rot="-5400000">
        <a:off x="3817094" y="201065"/>
        <a:ext cx="6730084" cy="1032578"/>
      </dsp:txXfrm>
    </dsp:sp>
    <dsp:sp modelId="{BD175C3D-48D5-4202-ACE9-E766D730F822}">
      <dsp:nvSpPr>
        <dsp:cNvPr id="0" name=""/>
        <dsp:cNvSpPr/>
      </dsp:nvSpPr>
      <dsp:spPr>
        <a:xfrm>
          <a:off x="0" y="2167"/>
          <a:ext cx="3817094" cy="143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3057"/>
              </a:solidFill>
            </a:rPr>
            <a:t>Geographical Factors:</a:t>
          </a:r>
          <a:endParaRPr lang="en-US" sz="2000" kern="1200" dirty="0">
            <a:solidFill>
              <a:srgbClr val="003057"/>
            </a:solidFill>
          </a:endParaRPr>
        </a:p>
      </dsp:txBody>
      <dsp:txXfrm>
        <a:off x="69825" y="71992"/>
        <a:ext cx="3677444" cy="1290722"/>
      </dsp:txXfrm>
    </dsp:sp>
    <dsp:sp modelId="{144D2A16-00AF-4D5F-B13A-DAC66414C46C}">
      <dsp:nvSpPr>
        <dsp:cNvPr id="0" name=""/>
        <dsp:cNvSpPr/>
      </dsp:nvSpPr>
      <dsp:spPr>
        <a:xfrm rot="5400000">
          <a:off x="6637917" y="-1173727"/>
          <a:ext cx="1144298" cy="6785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The site’s exposure to threats due to its proximity to major highways, airports or densely populated areas.</a:t>
          </a:r>
          <a:endParaRPr lang="en-US" sz="1700" kern="1200" dirty="0"/>
        </a:p>
      </dsp:txBody>
      <dsp:txXfrm rot="-5400000">
        <a:off x="3817094" y="1702956"/>
        <a:ext cx="6730084" cy="1032578"/>
      </dsp:txXfrm>
    </dsp:sp>
    <dsp:sp modelId="{DCFBDA8E-9B2D-4CBE-9B6D-923A65D51A48}">
      <dsp:nvSpPr>
        <dsp:cNvPr id="0" name=""/>
        <dsp:cNvSpPr/>
      </dsp:nvSpPr>
      <dsp:spPr>
        <a:xfrm>
          <a:off x="0" y="1504058"/>
          <a:ext cx="3817094" cy="143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3057"/>
              </a:solidFill>
            </a:rPr>
            <a:t>Accessibility and Exposure:</a:t>
          </a:r>
          <a:endParaRPr lang="en-US" sz="2000" kern="1200" dirty="0">
            <a:solidFill>
              <a:srgbClr val="003057"/>
            </a:solidFill>
          </a:endParaRPr>
        </a:p>
      </dsp:txBody>
      <dsp:txXfrm>
        <a:off x="69825" y="1573883"/>
        <a:ext cx="3677444" cy="1290722"/>
      </dsp:txXfrm>
    </dsp:sp>
    <dsp:sp modelId="{9E021EF3-D8DA-4834-9F3C-60AC80CD1630}">
      <dsp:nvSpPr>
        <dsp:cNvPr id="0" name=""/>
        <dsp:cNvSpPr/>
      </dsp:nvSpPr>
      <dsp:spPr>
        <a:xfrm rot="5400000">
          <a:off x="6637917" y="328163"/>
          <a:ext cx="1144298" cy="6785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Crime rate and the effectiveness of local Police </a:t>
          </a:r>
          <a:endParaRPr lang="en-US" sz="1700" kern="1200"/>
        </a:p>
      </dsp:txBody>
      <dsp:txXfrm rot="-5400000">
        <a:off x="3817094" y="3204846"/>
        <a:ext cx="6730084" cy="1032578"/>
      </dsp:txXfrm>
    </dsp:sp>
    <dsp:sp modelId="{45ED162A-7E2A-4B29-8D4A-E4418F2D8614}">
      <dsp:nvSpPr>
        <dsp:cNvPr id="0" name=""/>
        <dsp:cNvSpPr/>
      </dsp:nvSpPr>
      <dsp:spPr>
        <a:xfrm>
          <a:off x="0" y="3005950"/>
          <a:ext cx="3817094" cy="1430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03057"/>
              </a:solidFill>
            </a:rPr>
            <a:t>Local Crime Statistics and Security Landscape:</a:t>
          </a:r>
          <a:endParaRPr lang="en-US" sz="2000" kern="1200">
            <a:solidFill>
              <a:srgbClr val="003057"/>
            </a:solidFill>
          </a:endParaRPr>
        </a:p>
      </dsp:txBody>
      <dsp:txXfrm>
        <a:off x="69825" y="3075775"/>
        <a:ext cx="3677444" cy="1290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89159-EC04-4831-A8DB-1AD6D5558CAE}">
      <dsp:nvSpPr>
        <dsp:cNvPr id="0" name=""/>
        <dsp:cNvSpPr/>
      </dsp:nvSpPr>
      <dsp:spPr>
        <a:xfrm>
          <a:off x="0" y="0"/>
          <a:ext cx="8584368" cy="430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rgbClr val="003057"/>
              </a:solidFill>
            </a:rPr>
            <a:t>Site Layout Evaluation:</a:t>
          </a:r>
          <a:endParaRPr lang="en-US" sz="1600" kern="1200">
            <a:solidFill>
              <a:srgbClr val="003057"/>
            </a:solidFill>
          </a:endParaRPr>
        </a:p>
      </dsp:txBody>
      <dsp:txXfrm>
        <a:off x="21023" y="21023"/>
        <a:ext cx="8542322" cy="388613"/>
      </dsp:txXfrm>
    </dsp:sp>
    <dsp:sp modelId="{A909B89A-6F41-4D28-A6A6-67CE87731FFC}">
      <dsp:nvSpPr>
        <dsp:cNvPr id="0" name=""/>
        <dsp:cNvSpPr/>
      </dsp:nvSpPr>
      <dsp:spPr>
        <a:xfrm>
          <a:off x="0" y="544372"/>
          <a:ext cx="8584368" cy="90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Identification of vulnerable entry points (doors, windows, access roads).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Perimeter security (fencing, walls, gates).</a:t>
          </a:r>
          <a:endParaRPr lang="en-US" sz="1400" kern="1200" dirty="0"/>
        </a:p>
      </dsp:txBody>
      <dsp:txXfrm>
        <a:off x="0" y="544372"/>
        <a:ext cx="8584368" cy="901652"/>
      </dsp:txXfrm>
    </dsp:sp>
    <dsp:sp modelId="{6478589D-0075-41BC-8142-7E2858F52863}">
      <dsp:nvSpPr>
        <dsp:cNvPr id="0" name=""/>
        <dsp:cNvSpPr/>
      </dsp:nvSpPr>
      <dsp:spPr>
        <a:xfrm>
          <a:off x="0" y="1282739"/>
          <a:ext cx="8584368" cy="656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03057"/>
              </a:solidFill>
            </a:rPr>
            <a:t>Building Security Features:</a:t>
          </a:r>
          <a:endParaRPr lang="en-US" sz="1600" kern="1200" dirty="0">
            <a:solidFill>
              <a:srgbClr val="003057"/>
            </a:solidFill>
          </a:endParaRPr>
        </a:p>
      </dsp:txBody>
      <dsp:txXfrm>
        <a:off x="32028" y="1314767"/>
        <a:ext cx="8520312" cy="592032"/>
      </dsp:txXfrm>
    </dsp:sp>
    <dsp:sp modelId="{DC1B8160-C596-48AD-A287-7B7E20EE76D5}">
      <dsp:nvSpPr>
        <dsp:cNvPr id="0" name=""/>
        <dsp:cNvSpPr/>
      </dsp:nvSpPr>
      <dsp:spPr>
        <a:xfrm>
          <a:off x="0" y="1991512"/>
          <a:ext cx="8584368" cy="49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Entry control measures, surveillance systems (CCTV), and lighting.</a:t>
          </a:r>
          <a:endParaRPr lang="en-US" sz="1400" kern="1200" dirty="0"/>
        </a:p>
      </dsp:txBody>
      <dsp:txXfrm>
        <a:off x="0" y="1991512"/>
        <a:ext cx="8584368" cy="498226"/>
      </dsp:txXfrm>
    </dsp:sp>
    <dsp:sp modelId="{B9A1CD43-547C-4873-A31B-36DDC4AF8075}">
      <dsp:nvSpPr>
        <dsp:cNvPr id="0" name=""/>
        <dsp:cNvSpPr/>
      </dsp:nvSpPr>
      <dsp:spPr>
        <a:xfrm>
          <a:off x="0" y="2653945"/>
          <a:ext cx="8584368" cy="601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03057"/>
              </a:solidFill>
            </a:rPr>
            <a:t>Access Control and Personnel Screening:</a:t>
          </a:r>
          <a:endParaRPr lang="en-US" sz="1600" kern="1200" dirty="0">
            <a:solidFill>
              <a:srgbClr val="003057"/>
            </a:solidFill>
          </a:endParaRPr>
        </a:p>
      </dsp:txBody>
      <dsp:txXfrm>
        <a:off x="29354" y="2683299"/>
        <a:ext cx="8525660" cy="542615"/>
      </dsp:txXfrm>
    </dsp:sp>
    <dsp:sp modelId="{2AA32B72-EC5D-4F7A-84A6-F31641AAF89B}">
      <dsp:nvSpPr>
        <dsp:cNvPr id="0" name=""/>
        <dsp:cNvSpPr/>
      </dsp:nvSpPr>
      <dsp:spPr>
        <a:xfrm>
          <a:off x="0" y="3344983"/>
          <a:ext cx="8584368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Authentication and authorisation processes for employees and visitors.</a:t>
          </a:r>
          <a:endParaRPr lang="en-US" sz="1400" kern="1200" dirty="0"/>
        </a:p>
      </dsp:txBody>
      <dsp:txXfrm>
        <a:off x="0" y="3344983"/>
        <a:ext cx="8584368" cy="861120"/>
      </dsp:txXfrm>
    </dsp:sp>
    <dsp:sp modelId="{5BB953F7-C797-4A38-889D-9C5214B4D270}">
      <dsp:nvSpPr>
        <dsp:cNvPr id="0" name=""/>
        <dsp:cNvSpPr/>
      </dsp:nvSpPr>
      <dsp:spPr>
        <a:xfrm>
          <a:off x="0" y="3855624"/>
          <a:ext cx="8584368" cy="593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03057"/>
              </a:solidFill>
            </a:rPr>
            <a:t>Emergency Preparedness:</a:t>
          </a:r>
          <a:endParaRPr lang="en-US" sz="1600" kern="1200" dirty="0">
            <a:solidFill>
              <a:srgbClr val="003057"/>
            </a:solidFill>
          </a:endParaRPr>
        </a:p>
      </dsp:txBody>
      <dsp:txXfrm>
        <a:off x="28990" y="3884614"/>
        <a:ext cx="8526388" cy="535886"/>
      </dsp:txXfrm>
    </dsp:sp>
    <dsp:sp modelId="{CB7D05A6-6CF4-4EB9-AD2E-2FE2638046C1}">
      <dsp:nvSpPr>
        <dsp:cNvPr id="0" name=""/>
        <dsp:cNvSpPr/>
      </dsp:nvSpPr>
      <dsp:spPr>
        <a:xfrm>
          <a:off x="0" y="4549159"/>
          <a:ext cx="8584368" cy="28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Emergency exits, fire suppression systems, disaster recovery plans.</a:t>
          </a:r>
          <a:endParaRPr lang="en-US" sz="1400" kern="1200" dirty="0"/>
        </a:p>
      </dsp:txBody>
      <dsp:txXfrm>
        <a:off x="0" y="4549159"/>
        <a:ext cx="8584368" cy="288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AF03-5878-4296-AFC2-C82F90F577D8}">
      <dsp:nvSpPr>
        <dsp:cNvPr id="0" name=""/>
        <dsp:cNvSpPr/>
      </dsp:nvSpPr>
      <dsp:spPr>
        <a:xfrm>
          <a:off x="0" y="2008"/>
          <a:ext cx="11212947" cy="1017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2A534-3F3C-4611-B41C-24CB51EACEAB}">
      <dsp:nvSpPr>
        <dsp:cNvPr id="0" name=""/>
        <dsp:cNvSpPr/>
      </dsp:nvSpPr>
      <dsp:spPr>
        <a:xfrm>
          <a:off x="307855" y="230991"/>
          <a:ext cx="559736" cy="5597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6DA9-0299-4DAD-A98F-2FCD651F0A8F}">
      <dsp:nvSpPr>
        <dsp:cNvPr id="0" name=""/>
        <dsp:cNvSpPr/>
      </dsp:nvSpPr>
      <dsp:spPr>
        <a:xfrm>
          <a:off x="1175447" y="2008"/>
          <a:ext cx="5045826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Cost-Effectiveness:</a:t>
          </a:r>
          <a:endParaRPr lang="en-US" sz="2200" kern="1200"/>
        </a:p>
      </dsp:txBody>
      <dsp:txXfrm>
        <a:off x="1175447" y="2008"/>
        <a:ext cx="5045826" cy="1017703"/>
      </dsp:txXfrm>
    </dsp:sp>
    <dsp:sp modelId="{60557238-2ACA-4E96-A7F3-F75BCDB4A6C5}">
      <dsp:nvSpPr>
        <dsp:cNvPr id="0" name=""/>
        <dsp:cNvSpPr/>
      </dsp:nvSpPr>
      <dsp:spPr>
        <a:xfrm>
          <a:off x="6221274" y="2008"/>
          <a:ext cx="4991673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Identifying risks early on prevents costly security retrofits or incident-related damages later.</a:t>
          </a:r>
          <a:endParaRPr lang="en-US" sz="1800" kern="1200"/>
        </a:p>
      </dsp:txBody>
      <dsp:txXfrm>
        <a:off x="6221274" y="2008"/>
        <a:ext cx="4991673" cy="1017703"/>
      </dsp:txXfrm>
    </dsp:sp>
    <dsp:sp modelId="{73E226A2-E590-4748-AE64-2BCFC5D5BD69}">
      <dsp:nvSpPr>
        <dsp:cNvPr id="0" name=""/>
        <dsp:cNvSpPr/>
      </dsp:nvSpPr>
      <dsp:spPr>
        <a:xfrm>
          <a:off x="0" y="1274137"/>
          <a:ext cx="11212947" cy="1017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632C-DA65-4E56-B6EA-2EDFC327A469}">
      <dsp:nvSpPr>
        <dsp:cNvPr id="0" name=""/>
        <dsp:cNvSpPr/>
      </dsp:nvSpPr>
      <dsp:spPr>
        <a:xfrm>
          <a:off x="307855" y="1503120"/>
          <a:ext cx="559736" cy="5597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B9652-393A-4E06-91BD-8C0FF588DDC2}">
      <dsp:nvSpPr>
        <dsp:cNvPr id="0" name=""/>
        <dsp:cNvSpPr/>
      </dsp:nvSpPr>
      <dsp:spPr>
        <a:xfrm>
          <a:off x="1175447" y="1274137"/>
          <a:ext cx="5045826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Operational Efficiency:</a:t>
          </a:r>
          <a:endParaRPr lang="en-US" sz="2200" kern="1200"/>
        </a:p>
      </dsp:txBody>
      <dsp:txXfrm>
        <a:off x="1175447" y="1274137"/>
        <a:ext cx="5045826" cy="1017703"/>
      </dsp:txXfrm>
    </dsp:sp>
    <dsp:sp modelId="{CF57E62B-709C-4764-B8AC-A22614B4B138}">
      <dsp:nvSpPr>
        <dsp:cNvPr id="0" name=""/>
        <dsp:cNvSpPr/>
      </dsp:nvSpPr>
      <dsp:spPr>
        <a:xfrm>
          <a:off x="6221274" y="1274137"/>
          <a:ext cx="4991673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Implementing security measures during construction, rather than post-occupancy, is more efficient</a:t>
          </a:r>
          <a:endParaRPr lang="en-US" sz="1800" kern="1200"/>
        </a:p>
      </dsp:txBody>
      <dsp:txXfrm>
        <a:off x="6221274" y="1274137"/>
        <a:ext cx="4991673" cy="1017703"/>
      </dsp:txXfrm>
    </dsp:sp>
    <dsp:sp modelId="{713FF5FF-9354-49ED-AE89-DA40FCE5F205}">
      <dsp:nvSpPr>
        <dsp:cNvPr id="0" name=""/>
        <dsp:cNvSpPr/>
      </dsp:nvSpPr>
      <dsp:spPr>
        <a:xfrm>
          <a:off x="0" y="2546266"/>
          <a:ext cx="11212947" cy="1017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F7217-8418-42B3-AAA2-860534252CA1}">
      <dsp:nvSpPr>
        <dsp:cNvPr id="0" name=""/>
        <dsp:cNvSpPr/>
      </dsp:nvSpPr>
      <dsp:spPr>
        <a:xfrm>
          <a:off x="307855" y="2775250"/>
          <a:ext cx="559736" cy="5597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EA5EC-411A-4CA6-A986-0B4A81C1E63D}">
      <dsp:nvSpPr>
        <dsp:cNvPr id="0" name=""/>
        <dsp:cNvSpPr/>
      </dsp:nvSpPr>
      <dsp:spPr>
        <a:xfrm>
          <a:off x="1175447" y="2546266"/>
          <a:ext cx="5045826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Reputation Protection:</a:t>
          </a:r>
          <a:endParaRPr lang="en-US" sz="2200" kern="1200"/>
        </a:p>
      </dsp:txBody>
      <dsp:txXfrm>
        <a:off x="1175447" y="2546266"/>
        <a:ext cx="5045826" cy="1017703"/>
      </dsp:txXfrm>
    </dsp:sp>
    <dsp:sp modelId="{7A56EDB4-B997-4901-A891-39CA6261420B}">
      <dsp:nvSpPr>
        <dsp:cNvPr id="0" name=""/>
        <dsp:cNvSpPr/>
      </dsp:nvSpPr>
      <dsp:spPr>
        <a:xfrm>
          <a:off x="6221274" y="2546266"/>
          <a:ext cx="4991673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Minimises the risk of security breaches that could damage the company’s reputation.</a:t>
          </a:r>
          <a:endParaRPr lang="en-US" sz="1800" kern="1200"/>
        </a:p>
      </dsp:txBody>
      <dsp:txXfrm>
        <a:off x="6221274" y="2546266"/>
        <a:ext cx="4991673" cy="1017703"/>
      </dsp:txXfrm>
    </dsp:sp>
    <dsp:sp modelId="{D3652171-8F5F-4717-ABE1-2705D012BCEC}">
      <dsp:nvSpPr>
        <dsp:cNvPr id="0" name=""/>
        <dsp:cNvSpPr/>
      </dsp:nvSpPr>
      <dsp:spPr>
        <a:xfrm>
          <a:off x="0" y="3818396"/>
          <a:ext cx="11212947" cy="1017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014C9-9F1E-476B-B034-2975801D9A1C}">
      <dsp:nvSpPr>
        <dsp:cNvPr id="0" name=""/>
        <dsp:cNvSpPr/>
      </dsp:nvSpPr>
      <dsp:spPr>
        <a:xfrm>
          <a:off x="307855" y="4047379"/>
          <a:ext cx="559736" cy="5597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089E2-31C7-44AA-8B2A-BA35C70FD899}">
      <dsp:nvSpPr>
        <dsp:cNvPr id="0" name=""/>
        <dsp:cNvSpPr/>
      </dsp:nvSpPr>
      <dsp:spPr>
        <a:xfrm>
          <a:off x="1175447" y="3818396"/>
          <a:ext cx="5045826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Regulatory Compliance:</a:t>
          </a:r>
          <a:endParaRPr lang="en-US" sz="2200" kern="1200"/>
        </a:p>
      </dsp:txBody>
      <dsp:txXfrm>
        <a:off x="1175447" y="3818396"/>
        <a:ext cx="5045826" cy="1017703"/>
      </dsp:txXfrm>
    </dsp:sp>
    <dsp:sp modelId="{42D09C56-683A-4931-BD3F-9F357286C697}">
      <dsp:nvSpPr>
        <dsp:cNvPr id="0" name=""/>
        <dsp:cNvSpPr/>
      </dsp:nvSpPr>
      <dsp:spPr>
        <a:xfrm>
          <a:off x="6221274" y="3818396"/>
          <a:ext cx="4991673" cy="101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07" tIns="107707" rIns="107707" bIns="1077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Assists with compliance with security regulations (e.g., GDPR, ISO 27001).</a:t>
          </a:r>
          <a:endParaRPr lang="en-US" sz="1800" kern="1200"/>
        </a:p>
      </dsp:txBody>
      <dsp:txXfrm>
        <a:off x="6221274" y="3818396"/>
        <a:ext cx="4991673" cy="1017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2E90C-C27F-4E7A-979F-123104B6A030}">
      <dsp:nvSpPr>
        <dsp:cNvPr id="0" name=""/>
        <dsp:cNvSpPr/>
      </dsp:nvSpPr>
      <dsp:spPr>
        <a:xfrm>
          <a:off x="0" y="0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4A57F-A009-4AEC-9A97-B2CDEBBF178E}">
      <dsp:nvSpPr>
        <dsp:cNvPr id="0" name=""/>
        <dsp:cNvSpPr/>
      </dsp:nvSpPr>
      <dsp:spPr>
        <a:xfrm>
          <a:off x="0" y="0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Step 1: Initial Risk Assessment</a:t>
          </a:r>
          <a:endParaRPr lang="en-US" sz="2400" kern="1200"/>
        </a:p>
      </dsp:txBody>
      <dsp:txXfrm>
        <a:off x="0" y="0"/>
        <a:ext cx="7587672" cy="604763"/>
      </dsp:txXfrm>
    </dsp:sp>
    <dsp:sp modelId="{BD24060B-5CAD-4174-895C-AE0BB8EA9DE2}">
      <dsp:nvSpPr>
        <dsp:cNvPr id="0" name=""/>
        <dsp:cNvSpPr/>
      </dsp:nvSpPr>
      <dsp:spPr>
        <a:xfrm>
          <a:off x="0" y="604763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54626-FB3D-45FF-9D7F-2B281A947988}">
      <dsp:nvSpPr>
        <dsp:cNvPr id="0" name=""/>
        <dsp:cNvSpPr/>
      </dsp:nvSpPr>
      <dsp:spPr>
        <a:xfrm>
          <a:off x="0" y="601769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Conduct a high-level security risk evaluation early in the site selection process.</a:t>
          </a:r>
          <a:endParaRPr lang="en-US" sz="1600" kern="1200" dirty="0"/>
        </a:p>
      </dsp:txBody>
      <dsp:txXfrm>
        <a:off x="0" y="601769"/>
        <a:ext cx="7587672" cy="604763"/>
      </dsp:txXfrm>
    </dsp:sp>
    <dsp:sp modelId="{47EF49B4-3DF5-487B-BD8F-763A191E88FB}">
      <dsp:nvSpPr>
        <dsp:cNvPr id="0" name=""/>
        <dsp:cNvSpPr/>
      </dsp:nvSpPr>
      <dsp:spPr>
        <a:xfrm>
          <a:off x="0" y="1209527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5639E-5766-4F63-BB52-82B6B906B5C0}">
      <dsp:nvSpPr>
        <dsp:cNvPr id="0" name=""/>
        <dsp:cNvSpPr/>
      </dsp:nvSpPr>
      <dsp:spPr>
        <a:xfrm>
          <a:off x="0" y="1209527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Step 2: Detailed Security Evaluation</a:t>
          </a:r>
          <a:endParaRPr lang="en-US" sz="2400" kern="1200"/>
        </a:p>
      </dsp:txBody>
      <dsp:txXfrm>
        <a:off x="0" y="1209527"/>
        <a:ext cx="7587672" cy="604763"/>
      </dsp:txXfrm>
    </dsp:sp>
    <dsp:sp modelId="{A0C12E38-1A56-486C-9579-790EB9298EA7}">
      <dsp:nvSpPr>
        <dsp:cNvPr id="0" name=""/>
        <dsp:cNvSpPr/>
      </dsp:nvSpPr>
      <dsp:spPr>
        <a:xfrm>
          <a:off x="0" y="1814290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F4511-23E6-49BF-B42F-03122770E450}">
      <dsp:nvSpPr>
        <dsp:cNvPr id="0" name=""/>
        <dsp:cNvSpPr/>
      </dsp:nvSpPr>
      <dsp:spPr>
        <a:xfrm>
          <a:off x="0" y="1811296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Assess security measures in depth for shortlisted sites (including natural risks, crime, access control).</a:t>
          </a:r>
          <a:endParaRPr lang="en-US" sz="1600" kern="1200" dirty="0"/>
        </a:p>
      </dsp:txBody>
      <dsp:txXfrm>
        <a:off x="0" y="1811296"/>
        <a:ext cx="7587672" cy="604763"/>
      </dsp:txXfrm>
    </dsp:sp>
    <dsp:sp modelId="{672C4C63-A6C3-40DB-935A-251892D6AC97}">
      <dsp:nvSpPr>
        <dsp:cNvPr id="0" name=""/>
        <dsp:cNvSpPr/>
      </dsp:nvSpPr>
      <dsp:spPr>
        <a:xfrm>
          <a:off x="0" y="2419054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75216-56B5-4233-B065-4AB53635FDD2}">
      <dsp:nvSpPr>
        <dsp:cNvPr id="0" name=""/>
        <dsp:cNvSpPr/>
      </dsp:nvSpPr>
      <dsp:spPr>
        <a:xfrm>
          <a:off x="0" y="2391621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Step 3: Decision Making</a:t>
          </a:r>
          <a:endParaRPr lang="en-US" sz="2400" kern="1200"/>
        </a:p>
      </dsp:txBody>
      <dsp:txXfrm>
        <a:off x="0" y="2391621"/>
        <a:ext cx="7587672" cy="604763"/>
      </dsp:txXfrm>
    </dsp:sp>
    <dsp:sp modelId="{2A430579-6FBF-4527-9DB0-2179B6A7608B}">
      <dsp:nvSpPr>
        <dsp:cNvPr id="0" name=""/>
        <dsp:cNvSpPr/>
      </dsp:nvSpPr>
      <dsp:spPr>
        <a:xfrm>
          <a:off x="0" y="3023817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A0184-0E78-4646-8287-107E5780B216}">
      <dsp:nvSpPr>
        <dsp:cNvPr id="0" name=""/>
        <dsp:cNvSpPr/>
      </dsp:nvSpPr>
      <dsp:spPr>
        <a:xfrm>
          <a:off x="0" y="3103120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Use the findings of the risk assessment to inform the final site selection.</a:t>
          </a:r>
          <a:endParaRPr lang="en-US" sz="1600" kern="1200" dirty="0"/>
        </a:p>
      </dsp:txBody>
      <dsp:txXfrm>
        <a:off x="0" y="3103120"/>
        <a:ext cx="7587672" cy="604763"/>
      </dsp:txXfrm>
    </dsp:sp>
    <dsp:sp modelId="{3DC48C95-96DC-402F-8236-8D871955126C}">
      <dsp:nvSpPr>
        <dsp:cNvPr id="0" name=""/>
        <dsp:cNvSpPr/>
      </dsp:nvSpPr>
      <dsp:spPr>
        <a:xfrm>
          <a:off x="0" y="3628581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21BC-18C6-4952-8819-17CF9E4F92D1}">
      <dsp:nvSpPr>
        <dsp:cNvPr id="0" name=""/>
        <dsp:cNvSpPr/>
      </dsp:nvSpPr>
      <dsp:spPr>
        <a:xfrm>
          <a:off x="0" y="3601148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Step 4: Ongoing Monitoring and Review</a:t>
          </a:r>
          <a:endParaRPr lang="en-US" sz="2400" kern="1200" dirty="0"/>
        </a:p>
      </dsp:txBody>
      <dsp:txXfrm>
        <a:off x="0" y="3601148"/>
        <a:ext cx="7587672" cy="604763"/>
      </dsp:txXfrm>
    </dsp:sp>
    <dsp:sp modelId="{62E0CF81-3035-4486-9ADF-A4670285E356}">
      <dsp:nvSpPr>
        <dsp:cNvPr id="0" name=""/>
        <dsp:cNvSpPr/>
      </dsp:nvSpPr>
      <dsp:spPr>
        <a:xfrm>
          <a:off x="0" y="4233344"/>
          <a:ext cx="7587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AD617-0DF8-46C3-AEFA-120812435092}">
      <dsp:nvSpPr>
        <dsp:cNvPr id="0" name=""/>
        <dsp:cNvSpPr/>
      </dsp:nvSpPr>
      <dsp:spPr>
        <a:xfrm>
          <a:off x="0" y="4233344"/>
          <a:ext cx="7587672" cy="60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Plan for periodic security assessments even after the site is selected and operational.</a:t>
          </a:r>
          <a:endParaRPr lang="en-US" sz="1600" kern="1200"/>
        </a:p>
      </dsp:txBody>
      <dsp:txXfrm>
        <a:off x="0" y="4233344"/>
        <a:ext cx="7587672" cy="604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7A53-F1DA-4906-8C4E-D03D5B924791}">
      <dsp:nvSpPr>
        <dsp:cNvPr id="0" name=""/>
        <dsp:cNvSpPr/>
      </dsp:nvSpPr>
      <dsp:spPr>
        <a:xfrm>
          <a:off x="3968024" y="1957226"/>
          <a:ext cx="91440" cy="677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6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C35D-B2A1-47FD-80A6-E4462613E5DB}">
      <dsp:nvSpPr>
        <dsp:cNvPr id="0" name=""/>
        <dsp:cNvSpPr/>
      </dsp:nvSpPr>
      <dsp:spPr>
        <a:xfrm>
          <a:off x="1120031" y="1957226"/>
          <a:ext cx="91440" cy="677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6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81CC1-86B9-4808-96A5-4DF61FDB2687}">
      <dsp:nvSpPr>
        <dsp:cNvPr id="0" name=""/>
        <dsp:cNvSpPr/>
      </dsp:nvSpPr>
      <dsp:spPr>
        <a:xfrm>
          <a:off x="663" y="477564"/>
          <a:ext cx="2330175" cy="147966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031E5F-E907-4C0F-841D-18668CB9D166}">
      <dsp:nvSpPr>
        <dsp:cNvPr id="0" name=""/>
        <dsp:cNvSpPr/>
      </dsp:nvSpPr>
      <dsp:spPr>
        <a:xfrm>
          <a:off x="259572" y="723527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Vulnerability Assessments:</a:t>
          </a:r>
          <a:endParaRPr lang="en-US" sz="1600" kern="1200" dirty="0"/>
        </a:p>
      </dsp:txBody>
      <dsp:txXfrm>
        <a:off x="302910" y="766865"/>
        <a:ext cx="2243499" cy="1392985"/>
      </dsp:txXfrm>
    </dsp:sp>
    <dsp:sp modelId="{D8573F48-9DE6-479B-BAB8-6C355AA4F944}">
      <dsp:nvSpPr>
        <dsp:cNvPr id="0" name=""/>
        <dsp:cNvSpPr/>
      </dsp:nvSpPr>
      <dsp:spPr>
        <a:xfrm>
          <a:off x="663" y="2634918"/>
          <a:ext cx="2330175" cy="1479661"/>
        </a:xfrm>
        <a:prstGeom prst="roundRect">
          <a:avLst>
            <a:gd name="adj" fmla="val 10000"/>
          </a:avLst>
        </a:prstGeom>
        <a:solidFill>
          <a:srgbClr val="55EB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87022C-C63D-4F5E-8220-CD3776F87340}">
      <dsp:nvSpPr>
        <dsp:cNvPr id="0" name=""/>
        <dsp:cNvSpPr/>
      </dsp:nvSpPr>
      <dsp:spPr>
        <a:xfrm>
          <a:off x="259572" y="2880881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3057"/>
              </a:solidFill>
            </a:rPr>
            <a:t>Assessing how vulnerable a site is to the identified threats</a:t>
          </a:r>
          <a:endParaRPr lang="en-US" sz="1600" kern="1200" dirty="0"/>
        </a:p>
      </dsp:txBody>
      <dsp:txXfrm>
        <a:off x="302910" y="2924219"/>
        <a:ext cx="2243499" cy="1392985"/>
      </dsp:txXfrm>
    </dsp:sp>
    <dsp:sp modelId="{9849CCC2-DAFD-4EDE-A7D0-31A256472E8B}">
      <dsp:nvSpPr>
        <dsp:cNvPr id="0" name=""/>
        <dsp:cNvSpPr/>
      </dsp:nvSpPr>
      <dsp:spPr>
        <a:xfrm>
          <a:off x="2848656" y="477564"/>
          <a:ext cx="2330175" cy="147966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7097E-D8A8-4D26-B890-9E8CEBF7930A}">
      <dsp:nvSpPr>
        <dsp:cNvPr id="0" name=""/>
        <dsp:cNvSpPr/>
      </dsp:nvSpPr>
      <dsp:spPr>
        <a:xfrm>
          <a:off x="3107565" y="723527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Physical Security Standards (e.g., SABRE, LPS):</a:t>
          </a:r>
          <a:endParaRPr lang="en-US" sz="1600" kern="1200" dirty="0"/>
        </a:p>
      </dsp:txBody>
      <dsp:txXfrm>
        <a:off x="3150903" y="766865"/>
        <a:ext cx="2243499" cy="1392985"/>
      </dsp:txXfrm>
    </dsp:sp>
    <dsp:sp modelId="{7CFEF477-1202-4754-8E26-B3CAB5DE88E4}">
      <dsp:nvSpPr>
        <dsp:cNvPr id="0" name=""/>
        <dsp:cNvSpPr/>
      </dsp:nvSpPr>
      <dsp:spPr>
        <a:xfrm>
          <a:off x="2848656" y="2634918"/>
          <a:ext cx="2330175" cy="1479661"/>
        </a:xfrm>
        <a:prstGeom prst="roundRect">
          <a:avLst>
            <a:gd name="adj" fmla="val 10000"/>
          </a:avLst>
        </a:prstGeom>
        <a:solidFill>
          <a:srgbClr val="55EB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4D5712-79AD-43DF-8A15-EB35713554E1}">
      <dsp:nvSpPr>
        <dsp:cNvPr id="0" name=""/>
        <dsp:cNvSpPr/>
      </dsp:nvSpPr>
      <dsp:spPr>
        <a:xfrm>
          <a:off x="3107565" y="2880881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3057"/>
              </a:solidFill>
            </a:rPr>
            <a:t>Applying industry-recognized standards to ensure comprehensive security.</a:t>
          </a:r>
          <a:endParaRPr lang="en-US" sz="1600" kern="1200" dirty="0"/>
        </a:p>
      </dsp:txBody>
      <dsp:txXfrm>
        <a:off x="3150903" y="2924219"/>
        <a:ext cx="2243499" cy="1392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7A53-F1DA-4906-8C4E-D03D5B924791}">
      <dsp:nvSpPr>
        <dsp:cNvPr id="0" name=""/>
        <dsp:cNvSpPr/>
      </dsp:nvSpPr>
      <dsp:spPr>
        <a:xfrm>
          <a:off x="3968024" y="1957226"/>
          <a:ext cx="91440" cy="677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6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C35D-B2A1-47FD-80A6-E4462613E5DB}">
      <dsp:nvSpPr>
        <dsp:cNvPr id="0" name=""/>
        <dsp:cNvSpPr/>
      </dsp:nvSpPr>
      <dsp:spPr>
        <a:xfrm>
          <a:off x="1120031" y="1957226"/>
          <a:ext cx="91440" cy="677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6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81CC1-86B9-4808-96A5-4DF61FDB2687}">
      <dsp:nvSpPr>
        <dsp:cNvPr id="0" name=""/>
        <dsp:cNvSpPr/>
      </dsp:nvSpPr>
      <dsp:spPr>
        <a:xfrm>
          <a:off x="663" y="477564"/>
          <a:ext cx="2330175" cy="147966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031E5F-E907-4C0F-841D-18668CB9D166}">
      <dsp:nvSpPr>
        <dsp:cNvPr id="0" name=""/>
        <dsp:cNvSpPr/>
      </dsp:nvSpPr>
      <dsp:spPr>
        <a:xfrm>
          <a:off x="259572" y="723527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Risk Matrices and Scoring Systems:</a:t>
          </a:r>
          <a:endParaRPr lang="en-US" sz="1600" kern="1200" dirty="0"/>
        </a:p>
      </dsp:txBody>
      <dsp:txXfrm>
        <a:off x="302910" y="766865"/>
        <a:ext cx="2243499" cy="1392985"/>
      </dsp:txXfrm>
    </dsp:sp>
    <dsp:sp modelId="{D8573F48-9DE6-479B-BAB8-6C355AA4F944}">
      <dsp:nvSpPr>
        <dsp:cNvPr id="0" name=""/>
        <dsp:cNvSpPr/>
      </dsp:nvSpPr>
      <dsp:spPr>
        <a:xfrm>
          <a:off x="663" y="2634918"/>
          <a:ext cx="2330175" cy="1479661"/>
        </a:xfrm>
        <a:prstGeom prst="roundRect">
          <a:avLst>
            <a:gd name="adj" fmla="val 10000"/>
          </a:avLst>
        </a:prstGeom>
        <a:solidFill>
          <a:srgbClr val="55EB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87022C-C63D-4F5E-8220-CD3776F87340}">
      <dsp:nvSpPr>
        <dsp:cNvPr id="0" name=""/>
        <dsp:cNvSpPr/>
      </dsp:nvSpPr>
      <dsp:spPr>
        <a:xfrm>
          <a:off x="259572" y="2880881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Quantifying risks to prioritize areas of concern.</a:t>
          </a:r>
          <a:endParaRPr lang="en-US" sz="1600" kern="1200" dirty="0"/>
        </a:p>
      </dsp:txBody>
      <dsp:txXfrm>
        <a:off x="302910" y="2924219"/>
        <a:ext cx="2243499" cy="1392985"/>
      </dsp:txXfrm>
    </dsp:sp>
    <dsp:sp modelId="{9849CCC2-DAFD-4EDE-A7D0-31A256472E8B}">
      <dsp:nvSpPr>
        <dsp:cNvPr id="0" name=""/>
        <dsp:cNvSpPr/>
      </dsp:nvSpPr>
      <dsp:spPr>
        <a:xfrm>
          <a:off x="2848656" y="477564"/>
          <a:ext cx="2330175" cy="147966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7097E-D8A8-4D26-B890-9E8CEBF7930A}">
      <dsp:nvSpPr>
        <dsp:cNvPr id="0" name=""/>
        <dsp:cNvSpPr/>
      </dsp:nvSpPr>
      <dsp:spPr>
        <a:xfrm>
          <a:off x="3107565" y="723527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Threat Modelling:</a:t>
          </a:r>
          <a:endParaRPr lang="en-US" sz="1600" kern="1200" dirty="0"/>
        </a:p>
      </dsp:txBody>
      <dsp:txXfrm>
        <a:off x="3150903" y="766865"/>
        <a:ext cx="2243499" cy="1392985"/>
      </dsp:txXfrm>
    </dsp:sp>
    <dsp:sp modelId="{7CFEF477-1202-4754-8E26-B3CAB5DE88E4}">
      <dsp:nvSpPr>
        <dsp:cNvPr id="0" name=""/>
        <dsp:cNvSpPr/>
      </dsp:nvSpPr>
      <dsp:spPr>
        <a:xfrm>
          <a:off x="2848656" y="2634918"/>
          <a:ext cx="2330175" cy="1479661"/>
        </a:xfrm>
        <a:prstGeom prst="roundRect">
          <a:avLst>
            <a:gd name="adj" fmla="val 10000"/>
          </a:avLst>
        </a:prstGeom>
        <a:solidFill>
          <a:srgbClr val="55EBB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4D5712-79AD-43DF-8A15-EB35713554E1}">
      <dsp:nvSpPr>
        <dsp:cNvPr id="0" name=""/>
        <dsp:cNvSpPr/>
      </dsp:nvSpPr>
      <dsp:spPr>
        <a:xfrm>
          <a:off x="3107565" y="2880881"/>
          <a:ext cx="2330175" cy="147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Identifying and analysing the specific threats a site could face.</a:t>
          </a:r>
          <a:endParaRPr lang="en-US" sz="1600" kern="1200" dirty="0"/>
        </a:p>
      </dsp:txBody>
      <dsp:txXfrm>
        <a:off x="3150903" y="2924219"/>
        <a:ext cx="2243499" cy="1392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D5DAB4-0FB9-3674-29CC-B6FC95ECF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B1F49-50F7-3987-11AF-68B0968F7F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BB4D-240F-4DAD-8C37-FD5135D66FB8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7C86D-6DF4-D30C-1A60-7C1093DFB0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2136C-15D6-BFBA-4A5B-E135770CCD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286E-801E-4948-AEE1-5EFCED68C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0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5E101-9A88-4D0D-8B12-34308E251F03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B79A-7FA9-4C52-AE6D-FC8D3A7F2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26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4B79A-7FA9-4C52-AE6D-FC8D3A7F2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3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91067EB-A1D9-90FB-929D-80EDB0861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6D2256-7692-0FDF-26D1-0BAAB9497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8BE03-893C-FA81-BD4D-2CB46941E9CF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349DC-F529-B059-0E45-45A54FF4734D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B050E-DB82-A3FC-1206-B7AAF2616623}"/>
              </a:ext>
            </a:extLst>
          </p:cNvPr>
          <p:cNvGrpSpPr/>
          <p:nvPr userDrawn="1"/>
        </p:nvGrpSpPr>
        <p:grpSpPr>
          <a:xfrm>
            <a:off x="4526280" y="5784694"/>
            <a:ext cx="367665" cy="367665"/>
            <a:chOff x="4212080" y="5784695"/>
            <a:chExt cx="367665" cy="3676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915126-D7E9-4276-F9C1-3604E957C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4245876" y="5818832"/>
              <a:ext cx="299834" cy="299834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29524-DA57-CE1E-9CD2-D10222C64C26}"/>
                </a:ext>
              </a:extLst>
            </p:cNvPr>
            <p:cNvSpPr/>
            <p:nvPr userDrawn="1"/>
          </p:nvSpPr>
          <p:spPr>
            <a:xfrm>
              <a:off x="4212080" y="5784695"/>
              <a:ext cx="367665" cy="367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4C55D-F007-2EA7-F4A3-4B38F1D4E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F5585A-2FFB-FD28-6E7D-FDC879E1C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25071E-B2DB-017E-0856-A6945C9F6E89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5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_Prepared 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11AD4B5-5F49-70F4-8781-71F11658E9F6}"/>
              </a:ext>
            </a:extLst>
          </p:cNvPr>
          <p:cNvSpPr txBox="1"/>
          <p:nvPr userDrawn="1"/>
        </p:nvSpPr>
        <p:spPr>
          <a:xfrm>
            <a:off x="682473" y="801346"/>
            <a:ext cx="50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>
                <a:solidFill>
                  <a:srgbClr val="55EBB9"/>
                </a:solidFill>
                <a:latin typeface="League Spartan" pitchFamily="2" charset="77"/>
              </a:rPr>
              <a:t>PREPARED BY</a:t>
            </a:r>
            <a:endParaRPr lang="en-GB" sz="28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F8D7CE-B2A8-3856-D18E-D1965889C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473" y="1322148"/>
            <a:ext cx="5972918" cy="41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EBECF0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66830A5-BA50-9875-D225-E1F2024A54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94" y="2167334"/>
            <a:ext cx="4893214" cy="2668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68177-55CC-7D05-5217-6B3DBB3069E0}"/>
              </a:ext>
            </a:extLst>
          </p:cNvPr>
          <p:cNvSpPr txBox="1"/>
          <p:nvPr userDrawn="1"/>
        </p:nvSpPr>
        <p:spPr>
          <a:xfrm>
            <a:off x="682473" y="1790548"/>
            <a:ext cx="5011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Montserrat" pitchFamily="2" charset="77"/>
              </a:rPr>
              <a:t>For more information about RED, please contact:</a:t>
            </a:r>
            <a:endParaRPr lang="en-GB" sz="110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5891F-7502-FCDB-6667-F334372466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473" y="2030825"/>
            <a:ext cx="6049821" cy="34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863" tIns="58933" rIns="117863" bIns="5893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Berlin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Cork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dublin@red-eng.com 		       +353 21 242 8685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55EBB9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Dubai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     	dubai@red-eng.com				+971 4 </a:t>
            </a:r>
            <a:r>
              <a:rPr lang="en-GB" altLang="en-US" sz="1000" spc="0">
                <a:solidFill>
                  <a:srgbClr val="FFFFFF"/>
                </a:solidFill>
                <a:latin typeface="Montserrat" pitchFamily="2" charset="77"/>
              </a:rPr>
              <a:t>297 8846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dublin@red-eng.com			+353 1 661 4420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Düsseldorf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Frankfurt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Guildford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guildford@red-eng.com 		+44 20 7299 8260</a:t>
            </a:r>
            <a:endParaRPr lang="en-GB" altLang="en-US" sz="1000" spc="0">
              <a:solidFill>
                <a:srgbClr val="FFFFFF"/>
              </a:solidFill>
              <a:latin typeface="Montserrat" pitchFamily="2" charset="77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</a:t>
            </a: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</a:t>
            </a:r>
            <a:r>
              <a:rPr kumimoji="0" lang="it-IT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istanbul@red-eng.com		       +90 212 211 9914 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London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london@red-eng.com 		       +44 20 7299 8260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Manila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manila@red-eng.com		       +63 2 7950 90 16/7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Newcastle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newcastle@red-eng.com 	       +44 191 500 3140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Oxford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oxford@red-eng.com			+44 1869 355 600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Singapore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singapore@red-eng.com 	       +65 6226 3106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</a:p>
        </p:txBody>
      </p:sp>
      <p:pic>
        <p:nvPicPr>
          <p:cNvPr id="2" name="Picture 1" descr="A logo of a camera&#10;&#10;Description automatically generated">
            <a:extLst>
              <a:ext uri="{FF2B5EF4-FFF2-40B4-BE49-F238E27FC236}">
                <a16:creationId xmlns:a16="http://schemas.microsoft.com/office/drawing/2014/main" id="{71F55079-0861-7998-8145-AB104B9276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56" y="5422735"/>
            <a:ext cx="315150" cy="321246"/>
          </a:xfrm>
          <a:prstGeom prst="rect">
            <a:avLst/>
          </a:prstGeom>
        </p:spPr>
      </p:pic>
      <p:pic>
        <p:nvPicPr>
          <p:cNvPr id="3" name="Picture 2" descr="A green circle with black letters&#10;&#10;Description automatically generated">
            <a:extLst>
              <a:ext uri="{FF2B5EF4-FFF2-40B4-BE49-F238E27FC236}">
                <a16:creationId xmlns:a16="http://schemas.microsoft.com/office/drawing/2014/main" id="{9EFE4992-449B-4836-6523-9B5A227D29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73" y="5307434"/>
            <a:ext cx="567241" cy="567241"/>
          </a:xfrm>
          <a:prstGeom prst="rect">
            <a:avLst/>
          </a:prstGeom>
        </p:spPr>
      </p:pic>
      <p:pic>
        <p:nvPicPr>
          <p:cNvPr id="16" name="Picture 15" descr="A black letter f in a green circle&#10;&#10;Description automatically generated">
            <a:extLst>
              <a:ext uri="{FF2B5EF4-FFF2-40B4-BE49-F238E27FC236}">
                <a16:creationId xmlns:a16="http://schemas.microsoft.com/office/drawing/2014/main" id="{BC881421-C4A0-B2B8-6EF7-7540A35931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5" y="5422735"/>
            <a:ext cx="319871" cy="3185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A5AB1F-D47F-CB0D-8289-A05E641288AA}"/>
              </a:ext>
            </a:extLst>
          </p:cNvPr>
          <p:cNvSpPr txBox="1"/>
          <p:nvPr userDrawn="1"/>
        </p:nvSpPr>
        <p:spPr>
          <a:xfrm>
            <a:off x="2889056" y="5454674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red_engineering_design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39164-EE7C-0FAF-2A6D-9EF35E06EA46}"/>
              </a:ext>
            </a:extLst>
          </p:cNvPr>
          <p:cNvSpPr txBox="1"/>
          <p:nvPr userDrawn="1"/>
        </p:nvSpPr>
        <p:spPr>
          <a:xfrm>
            <a:off x="5138203" y="5454674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RedEngineeringDesign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3D2AD-C5C7-835D-BCC1-8C2A145C58E2}"/>
              </a:ext>
            </a:extLst>
          </p:cNvPr>
          <p:cNvSpPr txBox="1"/>
          <p:nvPr userDrawn="1"/>
        </p:nvSpPr>
        <p:spPr>
          <a:xfrm>
            <a:off x="1151646" y="5467943"/>
            <a:ext cx="1375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red-engineering</a:t>
            </a:r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422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AFE68A5-1CA2-A0EB-B124-4E490B7C8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029" y="1796754"/>
            <a:ext cx="8927942" cy="3264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5983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AFE68A5-1CA2-A0EB-B124-4E490B7C8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029" y="1796754"/>
            <a:ext cx="8927942" cy="3264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657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36367" y="0"/>
            <a:ext cx="4848000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6578000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2ED9AA-EB35-491E-D151-94D5E6D7EA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6578000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42825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36367" y="0"/>
            <a:ext cx="4848000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85BC0-1B3C-1DE3-67EA-88EF31C483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657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01BD1F7-C553-E319-D540-68765B4836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6578000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26002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1A204-59CF-CECB-F495-E342DA6680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64067" y="1673552"/>
            <a:ext cx="5438405" cy="4293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EBECF0"/>
                </a:solidFill>
              </a:defRPr>
            </a:lvl1pPr>
          </a:lstStyle>
          <a:p>
            <a:r>
              <a:rPr lang="en-US" sz="1100"/>
              <a:t>Insert Text</a:t>
            </a:r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8EBAB7-69F0-004A-BD70-B5DEE1122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ABC256-02AD-72F2-0B46-7829DF1470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47E34-8F9E-7827-3D49-3B46AD3B12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5606474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4029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Tex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1A204-59CF-CECB-F495-E342DA6680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64067" y="1128584"/>
            <a:ext cx="5438405" cy="4838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EBECF0"/>
                </a:solidFill>
              </a:defRPr>
            </a:lvl1pPr>
          </a:lstStyle>
          <a:p>
            <a:r>
              <a:rPr lang="en-US" sz="1100"/>
              <a:t>Insert Text</a:t>
            </a:r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8EBAB7-69F0-004A-BD70-B5DEE1122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16411-D91B-7A61-9384-00F54C16E4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5606474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6450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7E9438-4F8F-50C6-CD1E-2C06428B7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7787EFF-5C81-E922-A7FC-EE792C04DF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11212946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5472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143F1-3EBD-0D18-6244-B47A33CFF2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11212946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3672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5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02AC68C-98FE-E451-6B1C-AB432A5B44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D517F20-83D7-404F-6FEC-690D1356CF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EA046-E1E1-F565-D74F-B23EABF27501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8E2F2-F5E1-90DA-3828-CAB4E13199AA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BDD8-8D63-E087-E9CA-39C87E3D8268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DA229-F6F2-7C12-793B-0CE7BD57D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60076" y="5818831"/>
            <a:ext cx="299834" cy="299834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3BE67-9609-1115-C27C-39D5751E1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19AF4-E3DE-AB78-906E-4FEB2D278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2BAA45-D9AE-9C85-86EC-F49546654868}"/>
              </a:ext>
            </a:extLst>
          </p:cNvPr>
          <p:cNvSpPr/>
          <p:nvPr userDrawn="1"/>
        </p:nvSpPr>
        <p:spPr>
          <a:xfrm>
            <a:off x="5910966" y="5783896"/>
            <a:ext cx="367665" cy="367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64801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982194-BFBD-9502-0D8B-F5DD53996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3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7E9438-4F8F-50C6-CD1E-2C06428B7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F9C8-B846-3E98-91D5-4316C9A97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5516827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465F411-AEFA-E203-1AAA-28A6F30CA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645" y="1673552"/>
            <a:ext cx="5516827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76058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AE754-58F7-BE80-4E7B-B06A6C0529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5516827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E7E383-109D-8FD3-D487-866426B71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645" y="1128584"/>
            <a:ext cx="5516827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77747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484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PROJECT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97495" y="0"/>
            <a:ext cx="6586872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4848000" cy="30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Project Location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78D482F-EF0F-6969-021D-5636B8156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017" y="1496636"/>
            <a:ext cx="4844508" cy="4451083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51949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484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PROJECT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97495" y="0"/>
            <a:ext cx="6586872" cy="3347884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4848000" cy="30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r>
              <a:rPr lang="en-US"/>
              <a:t>Project Location</a:t>
            </a:r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3E95BA-7ABB-3C05-788B-292C60AA7C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05128" y="3429000"/>
            <a:ext cx="6586872" cy="3429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6207-EDA7-830C-E398-B0C794E74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017" y="1496636"/>
            <a:ext cx="4844508" cy="4451083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 algn="l">
              <a:lnSpc>
                <a:spcPct val="100000"/>
              </a:lnSpc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49597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7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657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36367" y="0"/>
            <a:ext cx="4848000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290427-7678-D4F2-8ECD-8BB0AB73B5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6578000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6578000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6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36367" y="0"/>
            <a:ext cx="4848000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85BC0-1B3C-1DE3-67EA-88EF31C483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657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446DA-4995-47E6-FF07-E1348E7F1B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6578000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250983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1A204-59CF-CECB-F495-E342DA6680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64067" y="1673552"/>
            <a:ext cx="5438405" cy="4293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EBECF0"/>
                </a:solidFill>
              </a:defRPr>
            </a:lvl1pPr>
          </a:lstStyle>
          <a:p>
            <a:r>
              <a:rPr lang="en-US" sz="1100"/>
              <a:t>Insert Text</a:t>
            </a:r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8EBAB7-69F0-004A-BD70-B5DEE1122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ABC256-02AD-72F2-0B46-7829DF1470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9814252-5DCF-EBAD-A01F-CFEACAF058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5705328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50642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Tex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1A204-59CF-CECB-F495-E342DA6680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64067" y="1128584"/>
            <a:ext cx="5438405" cy="4838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EBECF0"/>
                </a:solidFill>
              </a:defRPr>
            </a:lvl1pPr>
          </a:lstStyle>
          <a:p>
            <a:r>
              <a:rPr lang="en-US" sz="1100"/>
              <a:t>Insert Text</a:t>
            </a:r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8EBAB7-69F0-004A-BD70-B5DEE1122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705525-15E6-C9F7-FBE6-86577C10D2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5713566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32336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rict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0C3C8BB-97A5-FCEA-6C4A-7792F1CEB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ABE1FA-CD01-8EF7-8595-AEA458FA2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14633-E869-ED88-16D3-591C44047859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567D6-FF0C-6C42-8730-54700112AC01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D5530-EDCC-F025-6CF1-524003F05206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2C95A-236C-968B-F7D3-FFA3D7196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60076" y="5818831"/>
            <a:ext cx="299834" cy="299834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42C58-6CA4-A014-8514-FE9768347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D8A7-386E-66B8-4001-5AD64B1D6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2251D1-69A6-4C94-DA46-CC69418C94C3}"/>
              </a:ext>
            </a:extLst>
          </p:cNvPr>
          <p:cNvSpPr/>
          <p:nvPr userDrawn="1"/>
        </p:nvSpPr>
        <p:spPr>
          <a:xfrm>
            <a:off x="7342945" y="5784694"/>
            <a:ext cx="367665" cy="367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169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7E9438-4F8F-50C6-CD1E-2C06428B7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D5A2F80-2FFE-3CB8-FB19-C509BD024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11212946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8561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6D1982-BC4C-62BD-D013-3385AB4922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11212946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222489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7E9438-4F8F-50C6-CD1E-2C06428B7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5C4BD-CCF0-F92A-D771-3AF1F0113E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673552"/>
            <a:ext cx="5516827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8A8AB5A-1314-9E33-38E6-30961C6EC2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645" y="1673552"/>
            <a:ext cx="5516827" cy="429313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245716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09C54C-349B-A7EE-88D2-BD52DE5B9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C579A-C299-0516-50C9-EE9762856E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128584"/>
            <a:ext cx="5516827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40A711F-3D11-ABE2-709B-11DDA9CB5E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645" y="1128584"/>
            <a:ext cx="5516827" cy="4838108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774362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9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07ADE-5DE1-F0E8-FBE5-6DB09BE63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11212948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982194-BFBD-9502-0D8B-F5DD53996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11212948" cy="54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Page Summary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40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484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PROJECT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97495" y="0"/>
            <a:ext cx="6586872" cy="6858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4848000" cy="30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Project Location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6E6AA-F64C-0C0D-78E3-0F184A51C1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515762"/>
            <a:ext cx="4847998" cy="445092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963092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D6CE2A7-3207-A261-A222-ADBC4EF436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66457"/>
            <a:ext cx="4848000" cy="60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003057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PROJECT TITLE</a:t>
            </a:r>
            <a:endParaRPr lang="en-GB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A66A0DAF-76CF-BA41-873F-07C7CDE0EB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97495" y="0"/>
            <a:ext cx="6586872" cy="33528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A90E6FA-140B-60AD-8290-82FF5566A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068225"/>
            <a:ext cx="4848000" cy="30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3057"/>
                </a:solidFill>
                <a:latin typeface="Montserrat" pitchFamily="2" charset="77"/>
              </a:defRPr>
            </a:lvl1pPr>
          </a:lstStyle>
          <a:p>
            <a:r>
              <a:rPr lang="en-US"/>
              <a:t>Project Location</a:t>
            </a:r>
            <a:endParaRPr lang="en-GB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92008D1-0FAB-2EF1-9180-764E7A42C13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97495" y="3429001"/>
            <a:ext cx="6586872" cy="34290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950596-69F6-A2F3-7B59-274F36BA0E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6" y="1515762"/>
            <a:ext cx="4847998" cy="44509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rgbClr val="003057"/>
                </a:solidFill>
                <a:latin typeface="Montserrat" panose="00000500000000000000" pitchFamily="50" charset="0"/>
              </a:defRPr>
            </a:lvl1pPr>
            <a:lvl2pPr marL="6286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2pPr>
            <a:lvl3pPr marL="1085850" indent="-171450" algn="l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800"/>
            </a:lvl4pPr>
          </a:lstStyle>
          <a:p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1"/>
            <a:r>
              <a:rPr lang="en-US">
                <a:latin typeface="Montserrat" panose="00000500000000000000" pitchFamily="50" charset="0"/>
              </a:rPr>
              <a:t>Body text</a:t>
            </a:r>
          </a:p>
          <a:p>
            <a:pPr lvl="2"/>
            <a:r>
              <a:rPr lang="en-US">
                <a:latin typeface="Montserrat" panose="00000500000000000000" pitchFamily="50" charset="0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44646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49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A0EBCFA-5527-9640-192E-2DA28DD29B2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A7AE0-C5B9-4D3E-1456-A3801AB6F9AC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003057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003057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103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re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6E9F15-C66F-4FB0-7217-7702A2BEE136}"/>
              </a:ext>
            </a:extLst>
          </p:cNvPr>
          <p:cNvSpPr/>
          <p:nvPr userDrawn="1"/>
        </p:nvSpPr>
        <p:spPr>
          <a:xfrm>
            <a:off x="4544004" y="5966461"/>
            <a:ext cx="182880" cy="18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B19C28-E078-C58B-5E63-3C8450A9EA7B}"/>
              </a:ext>
            </a:extLst>
          </p:cNvPr>
          <p:cNvSpPr/>
          <p:nvPr userDrawn="1"/>
        </p:nvSpPr>
        <p:spPr>
          <a:xfrm>
            <a:off x="5492566" y="5972883"/>
            <a:ext cx="182880" cy="18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4A2EF-7817-6185-3D9D-D72AC259322E}"/>
              </a:ext>
            </a:extLst>
          </p:cNvPr>
          <p:cNvSpPr/>
          <p:nvPr userDrawn="1"/>
        </p:nvSpPr>
        <p:spPr>
          <a:xfrm>
            <a:off x="6525633" y="5966461"/>
            <a:ext cx="182880" cy="18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B1DE2-3986-07DC-6448-7946613CC6F1}"/>
              </a:ext>
            </a:extLst>
          </p:cNvPr>
          <p:cNvSpPr/>
          <p:nvPr userDrawn="1"/>
        </p:nvSpPr>
        <p:spPr>
          <a:xfrm>
            <a:off x="7527878" y="5966461"/>
            <a:ext cx="182880" cy="1828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93C14-E84B-9C10-A2F0-C0FAE4852C5C}"/>
              </a:ext>
            </a:extLst>
          </p:cNvPr>
          <p:cNvSpPr txBox="1"/>
          <p:nvPr userDrawn="1"/>
        </p:nvSpPr>
        <p:spPr>
          <a:xfrm>
            <a:off x="6139325" y="6275066"/>
            <a:ext cx="95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Montserrat" pitchFamily="2" charset="77"/>
              </a:rPr>
              <a:t>RESTRICTED</a:t>
            </a:r>
            <a:endParaRPr lang="en-GB" sz="90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0EA01-AB50-9EEE-9E0C-787C0AFDDBB1}"/>
              </a:ext>
            </a:extLst>
          </p:cNvPr>
          <p:cNvSpPr txBox="1"/>
          <p:nvPr userDrawn="1"/>
        </p:nvSpPr>
        <p:spPr>
          <a:xfrm>
            <a:off x="7141570" y="6275066"/>
            <a:ext cx="95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Montserrat" pitchFamily="2" charset="77"/>
              </a:rPr>
              <a:t>SECRET</a:t>
            </a:r>
            <a:endParaRPr lang="en-GB" sz="90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EA93F-53A2-CDD0-5A67-79D145F4B0C6}"/>
              </a:ext>
            </a:extLst>
          </p:cNvPr>
          <p:cNvSpPr txBox="1"/>
          <p:nvPr userDrawn="1"/>
        </p:nvSpPr>
        <p:spPr>
          <a:xfrm>
            <a:off x="5106258" y="6275066"/>
            <a:ext cx="95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Montserrat" pitchFamily="2" charset="77"/>
              </a:rPr>
              <a:t>INTERNAL</a:t>
            </a:r>
            <a:endParaRPr lang="en-GB" sz="90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8196E-2DE7-F0C1-A9C1-968DC3D617F5}"/>
              </a:ext>
            </a:extLst>
          </p:cNvPr>
          <p:cNvSpPr txBox="1"/>
          <p:nvPr userDrawn="1"/>
        </p:nvSpPr>
        <p:spPr>
          <a:xfrm>
            <a:off x="4158210" y="6275066"/>
            <a:ext cx="95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Montserrat" pitchFamily="2" charset="77"/>
              </a:rPr>
              <a:t>PUBLIC</a:t>
            </a:r>
            <a:endParaRPr lang="en-GB" sz="900">
              <a:latin typeface="Montserrat" pitchFamily="2" charset="77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521ACA3-09BC-2CE3-482D-B0F269E1C0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2D562F4-D98B-9AEC-220B-71CBF4496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18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3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E54C8-1D23-E09C-D9C1-47D43513924E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003057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003057"/>
              </a:solidFill>
              <a:latin typeface="League Spartan" pitchFamily="2" charset="77"/>
            </a:endParaRP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05580ED-FA39-3869-FBA0-67235D831D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53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4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97102-2A86-76F3-3905-0386561C76CA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003057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003057"/>
              </a:solidFill>
              <a:latin typeface="League Spartan" pitchFamily="2" charset="77"/>
            </a:endParaRP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BAD1F6D-8C73-53B0-0AFF-D5198286B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6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5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4" name="Parallelogram 2">
            <a:extLst>
              <a:ext uri="{FF2B5EF4-FFF2-40B4-BE49-F238E27FC236}">
                <a16:creationId xmlns:a16="http://schemas.microsoft.com/office/drawing/2014/main" id="{516C0D21-9FCB-3DD2-2003-08628C69436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277567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0D6547E-2EC9-D37C-A4B9-E13070CAF5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9522" y="427871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345C3-3A09-DAC7-ED1C-5D665B641975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003057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003057"/>
              </a:solidFill>
              <a:latin typeface="League Spartan" pitchFamily="2" charset="77"/>
            </a:endParaRP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C37ABE6B-B5EC-6FAF-39CF-D4D19F5C495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13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6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4" name="Parallelogram 2">
            <a:extLst>
              <a:ext uri="{FF2B5EF4-FFF2-40B4-BE49-F238E27FC236}">
                <a16:creationId xmlns:a16="http://schemas.microsoft.com/office/drawing/2014/main" id="{516C0D21-9FCB-3DD2-2003-08628C69436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277567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0D6547E-2EC9-D37C-A4B9-E13070CAF5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9522" y="427871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9" name="Parallelogram 2">
            <a:extLst>
              <a:ext uri="{FF2B5EF4-FFF2-40B4-BE49-F238E27FC236}">
                <a16:creationId xmlns:a16="http://schemas.microsoft.com/office/drawing/2014/main" id="{B0E90706-54B4-4716-DE82-E9D34FE551C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980023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FD1C18-D896-FE14-6542-EFE083396D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9522" y="498117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E5905-9CEC-6EA0-A65F-7083EB8712E2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003057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003057"/>
              </a:solidFill>
              <a:latin typeface="League Spartan" pitchFamily="2" charset="77"/>
            </a:endParaRP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637A81D5-88D5-1D79-E919-AA8A7154C4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78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2 Titles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7549F-273E-3016-BC8A-7C7772A00CCB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55EBB9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C8D3C11-4C19-DB5A-DF44-D6307D2E29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01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3 Titles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E0BFD-B26C-8BE5-DDEE-9AFD131A2599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55EBB9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9AA28AE2-E428-F316-E34D-3C5D209563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78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4 Titles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2C05-F786-CB93-43BC-A3E0B1F033B0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55EBB9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7FB41C15-B3F9-81E8-6EBF-9D644065A36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0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5 Titles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4" name="Parallelogram 2">
            <a:extLst>
              <a:ext uri="{FF2B5EF4-FFF2-40B4-BE49-F238E27FC236}">
                <a16:creationId xmlns:a16="http://schemas.microsoft.com/office/drawing/2014/main" id="{516C0D21-9FCB-3DD2-2003-08628C69436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277567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0D6547E-2EC9-D37C-A4B9-E13070CAF5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9522" y="427871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22FAC-6DC6-34BD-FFAA-D4B9876C3DFA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55EBB9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CA953D6-C279-B767-B98A-7203087A07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69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- 6 Titles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2">
            <a:extLst>
              <a:ext uri="{FF2B5EF4-FFF2-40B4-BE49-F238E27FC236}">
                <a16:creationId xmlns:a16="http://schemas.microsoft.com/office/drawing/2014/main" id="{C8448D72-3D5C-6EF9-A0BA-D05D7C4431B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1478354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112A5B-E7C2-1CDA-3F50-CE21707D0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523" y="1472193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18" name="Parallelogram 2">
            <a:extLst>
              <a:ext uri="{FF2B5EF4-FFF2-40B4-BE49-F238E27FC236}">
                <a16:creationId xmlns:a16="http://schemas.microsoft.com/office/drawing/2014/main" id="{ADD25A6B-3AF3-A012-7130-D625DFE3CDA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16689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70C1C1-167F-CDE8-7D26-CE7E371F14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523" y="216073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0" name="Parallelogram 2">
            <a:extLst>
              <a:ext uri="{FF2B5EF4-FFF2-40B4-BE49-F238E27FC236}">
                <a16:creationId xmlns:a16="http://schemas.microsoft.com/office/drawing/2014/main" id="{0F136B0D-971E-42BB-F9F2-DE23E1A934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2871005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0FCC461-61A3-168A-DBE2-A06EFD285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23" y="286484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2" name="Parallelogram 2">
            <a:extLst>
              <a:ext uri="{FF2B5EF4-FFF2-40B4-BE49-F238E27FC236}">
                <a16:creationId xmlns:a16="http://schemas.microsoft.com/office/drawing/2014/main" id="{083070F9-51E0-4995-433F-29325C99A15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3575109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46C9C2-14B4-8BF1-B677-52E07C766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522" y="3576262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4" name="Parallelogram 2">
            <a:extLst>
              <a:ext uri="{FF2B5EF4-FFF2-40B4-BE49-F238E27FC236}">
                <a16:creationId xmlns:a16="http://schemas.microsoft.com/office/drawing/2014/main" id="{516C0D21-9FCB-3DD2-2003-08628C69436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277567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0D6547E-2EC9-D37C-A4B9-E13070CAF5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9522" y="4278718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26" name="Parallelogram 2">
            <a:extLst>
              <a:ext uri="{FF2B5EF4-FFF2-40B4-BE49-F238E27FC236}">
                <a16:creationId xmlns:a16="http://schemas.microsoft.com/office/drawing/2014/main" id="{7BE13192-992B-6ACA-158B-8BBE9604C34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04503" y="4980023"/>
            <a:ext cx="4345577" cy="350495"/>
          </a:xfrm>
          <a:prstGeom prst="parallelogram">
            <a:avLst>
              <a:gd name="adj" fmla="val 25057"/>
            </a:avLst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3FE2C35-2A8F-AC2B-C119-4F96452ADE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9522" y="4981174"/>
            <a:ext cx="354254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ITEM/SECTION NO./NAME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59993-FF87-8693-0F1F-767E3CC591E9}"/>
              </a:ext>
            </a:extLst>
          </p:cNvPr>
          <p:cNvSpPr txBox="1"/>
          <p:nvPr userDrawn="1"/>
        </p:nvSpPr>
        <p:spPr>
          <a:xfrm>
            <a:off x="489523" y="411802"/>
            <a:ext cx="501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>
                <a:solidFill>
                  <a:srgbClr val="55EBB9"/>
                </a:solidFill>
                <a:latin typeface="League Spartan" pitchFamily="2" charset="77"/>
              </a:rPr>
              <a:t>CONTENTS</a:t>
            </a:r>
            <a:endParaRPr lang="en-GB" sz="36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94FF2B7-CE31-7901-8A72-3601EF87353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76850" y="0"/>
            <a:ext cx="691515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1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Cover_Recording i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B91067EB-A1D9-90FB-929D-80EDB0861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6D2256-7692-0FDF-26D1-0BAAB9497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0C6320-B80C-7CA5-C081-F2F4D0EC9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423" y="4662674"/>
            <a:ext cx="337145" cy="51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B5D31-6A15-1CEE-3AAB-DCD0F632E8DC}"/>
              </a:ext>
            </a:extLst>
          </p:cNvPr>
          <p:cNvSpPr txBox="1"/>
          <p:nvPr userDrawn="1"/>
        </p:nvSpPr>
        <p:spPr>
          <a:xfrm>
            <a:off x="4524703" y="5248017"/>
            <a:ext cx="314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>
                <a:solidFill>
                  <a:srgbClr val="55EBB9"/>
                </a:solidFill>
                <a:latin typeface="League Spartan" pitchFamily="2" charset="77"/>
              </a:rPr>
              <a:t>RECORDING IN ACTION</a:t>
            </a:r>
            <a:endParaRPr lang="en-GB" sz="20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EC4BF-803E-6545-EC92-3B2A3733C197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6A9FB-1426-0FF3-9D27-512B6E308B5F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7A47E0-18DC-FEEF-E814-1937EAFA5772}"/>
              </a:ext>
            </a:extLst>
          </p:cNvPr>
          <p:cNvGrpSpPr/>
          <p:nvPr userDrawn="1"/>
        </p:nvGrpSpPr>
        <p:grpSpPr>
          <a:xfrm>
            <a:off x="4526280" y="5784694"/>
            <a:ext cx="367665" cy="367665"/>
            <a:chOff x="4212080" y="5784695"/>
            <a:chExt cx="367665" cy="3676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5AF7F4-1B33-2AF0-C8C8-5129FFD20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245876" y="5818832"/>
              <a:ext cx="299834" cy="299834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EB35C1-77C3-169A-E07F-596E4082D8AF}"/>
                </a:ext>
              </a:extLst>
            </p:cNvPr>
            <p:cNvSpPr/>
            <p:nvPr userDrawn="1"/>
          </p:nvSpPr>
          <p:spPr>
            <a:xfrm>
              <a:off x="4212080" y="5784695"/>
              <a:ext cx="367665" cy="367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4C47B47-BE89-2896-3C8E-395876BC74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58FD61-4AFE-1FE6-66CC-97C576B8AE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7468DB-9331-B16E-7B4E-8872BA7016A6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8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_Recording i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02AC68C-98FE-E451-6B1C-AB432A5B44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D517F20-83D7-404F-6FEC-690D1356CF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2F2F322-BA34-9E63-9600-B336F9660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423" y="4662674"/>
            <a:ext cx="337145" cy="51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441538-D334-71A8-0ECD-62186F89E96E}"/>
              </a:ext>
            </a:extLst>
          </p:cNvPr>
          <p:cNvSpPr txBox="1"/>
          <p:nvPr userDrawn="1"/>
        </p:nvSpPr>
        <p:spPr>
          <a:xfrm>
            <a:off x="4524703" y="5248017"/>
            <a:ext cx="314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>
                <a:solidFill>
                  <a:srgbClr val="55EBB9"/>
                </a:solidFill>
                <a:latin typeface="League Spartan" pitchFamily="2" charset="77"/>
              </a:rPr>
              <a:t>RECORDING IN ACTION</a:t>
            </a:r>
            <a:endParaRPr lang="en-GB" sz="20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9F60B-DEA7-A567-5555-D8533B741E70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0C7F3-6E33-F424-D65B-FBE00702B179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DB594-3AEF-5BE4-EC5A-F4E0288FE3C9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5C1801-6472-1EB1-22EB-FC2AE41D2E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60076" y="5818831"/>
            <a:ext cx="299834" cy="299834"/>
          </a:xfrm>
          <a:prstGeom prst="rect">
            <a:avLst/>
          </a:prstGeom>
          <a:ln w="127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8CB3F7-3A9F-EA0B-6463-596B99125D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D130FD-E405-65F7-AC8E-F03ECB145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B84186-352F-14FC-B03B-1A1FA6464C36}"/>
              </a:ext>
            </a:extLst>
          </p:cNvPr>
          <p:cNvSpPr/>
          <p:nvPr userDrawn="1"/>
        </p:nvSpPr>
        <p:spPr>
          <a:xfrm>
            <a:off x="5910966" y="5783896"/>
            <a:ext cx="367665" cy="367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71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ricted Cover_Recording i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0C3C8BB-97A5-FCEA-6C4A-7792F1CEB2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4" y="428691"/>
            <a:ext cx="11212945" cy="84970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EBECF0"/>
                </a:solidFill>
                <a:latin typeface="League Spartan" pitchFamily="2" charset="77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8ABE1FA-CD01-8EF7-8595-AEA458FA2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524" y="1278394"/>
            <a:ext cx="11212944" cy="162573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League Spartan" pitchFamily="2" charset="77"/>
              </a:defRPr>
            </a:lvl1pPr>
          </a:lstStyle>
          <a:p>
            <a:r>
              <a:rPr lang="en-US"/>
              <a:t>SUBTITLE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647F37-EFDB-68C2-210C-CAF509D27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423" y="4662674"/>
            <a:ext cx="337145" cy="51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E3EA8-FFAE-A4F6-3303-FFF6FAE6F7C0}"/>
              </a:ext>
            </a:extLst>
          </p:cNvPr>
          <p:cNvSpPr txBox="1"/>
          <p:nvPr userDrawn="1"/>
        </p:nvSpPr>
        <p:spPr>
          <a:xfrm>
            <a:off x="4524703" y="5248017"/>
            <a:ext cx="3142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>
                <a:solidFill>
                  <a:srgbClr val="55EBB9"/>
                </a:solidFill>
                <a:latin typeface="League Spartan" pitchFamily="2" charset="77"/>
              </a:rPr>
              <a:t>RECORDING IN ACTION</a:t>
            </a:r>
            <a:endParaRPr lang="en-GB" sz="20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78EA-4C00-5FFA-044C-BBD70A05C534}"/>
              </a:ext>
            </a:extLst>
          </p:cNvPr>
          <p:cNvSpPr txBox="1"/>
          <p:nvPr userDrawn="1"/>
        </p:nvSpPr>
        <p:spPr>
          <a:xfrm>
            <a:off x="4016053" y="6288920"/>
            <a:ext cx="1408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NON-CONFIDENTIAL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1863E-D8FD-148D-B28B-0BEA3E4F001A}"/>
              </a:ext>
            </a:extLst>
          </p:cNvPr>
          <p:cNvSpPr txBox="1"/>
          <p:nvPr userDrawn="1"/>
        </p:nvSpPr>
        <p:spPr>
          <a:xfrm>
            <a:off x="5472064" y="6288920"/>
            <a:ext cx="12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34985-ABDB-F5E5-2C31-2CA1AD1F10A6}"/>
              </a:ext>
            </a:extLst>
          </p:cNvPr>
          <p:cNvSpPr txBox="1"/>
          <p:nvPr userDrawn="1"/>
        </p:nvSpPr>
        <p:spPr>
          <a:xfrm>
            <a:off x="6581988" y="6288920"/>
            <a:ext cx="1889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/>
                </a:solidFill>
                <a:latin typeface="+mn-lt"/>
              </a:rPr>
              <a:t>STRICTLY CONFIDENTIAL</a:t>
            </a:r>
            <a:endParaRPr lang="en-GB" sz="8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7EDCC-057C-50CC-E5CE-41610C74C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60076" y="5818831"/>
            <a:ext cx="299834" cy="299834"/>
          </a:xfrm>
          <a:prstGeom prst="rect">
            <a:avLst/>
          </a:prstGeom>
          <a:ln w="127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075C71-4909-C0FB-DDBB-0D4E48597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948343" y="5818830"/>
            <a:ext cx="292913" cy="29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38771-BE7B-9446-2586-DF37DB9774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383684" y="5821466"/>
            <a:ext cx="290277" cy="2902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1693591-2B77-438B-47B3-91B2108D6131}"/>
              </a:ext>
            </a:extLst>
          </p:cNvPr>
          <p:cNvSpPr/>
          <p:nvPr userDrawn="1"/>
        </p:nvSpPr>
        <p:spPr>
          <a:xfrm>
            <a:off x="7342945" y="5784694"/>
            <a:ext cx="367665" cy="367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619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_Keep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11AD4B5-5F49-70F4-8781-71F11658E9F6}"/>
              </a:ext>
            </a:extLst>
          </p:cNvPr>
          <p:cNvSpPr txBox="1"/>
          <p:nvPr userDrawn="1"/>
        </p:nvSpPr>
        <p:spPr>
          <a:xfrm>
            <a:off x="682473" y="801346"/>
            <a:ext cx="50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>
                <a:solidFill>
                  <a:srgbClr val="55EBB9"/>
                </a:solidFill>
                <a:latin typeface="League Spartan" pitchFamily="2" charset="77"/>
              </a:rPr>
              <a:t>KEEP IN TOUCH</a:t>
            </a:r>
            <a:endParaRPr lang="en-GB" sz="28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55B554-020E-49F4-AF77-A2554236A291}"/>
              </a:ext>
            </a:extLst>
          </p:cNvPr>
          <p:cNvSpPr txBox="1"/>
          <p:nvPr userDrawn="1"/>
        </p:nvSpPr>
        <p:spPr>
          <a:xfrm>
            <a:off x="682474" y="1256543"/>
            <a:ext cx="501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77"/>
              </a:rPr>
              <a:t>For more information about RED, please contact:</a:t>
            </a:r>
            <a:endParaRPr lang="en-GB" sz="1200">
              <a:latin typeface="Montserrat" pitchFamily="2" charset="77"/>
            </a:endParaRPr>
          </a:p>
        </p:txBody>
      </p:sp>
      <p:pic>
        <p:nvPicPr>
          <p:cNvPr id="38" name="Picture 3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ACB7407-02B1-D673-6B90-81A43588D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94" y="2167334"/>
            <a:ext cx="4893214" cy="266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1E20E-99B0-97DF-3A43-6AD34F2D73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473" y="1700625"/>
            <a:ext cx="6049821" cy="34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863" tIns="58933" rIns="117863" bIns="5893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Berlin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Cork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dublin@red-eng.com 		       +353 21 242 8685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55EBB9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Dubai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     	dubai@red-eng.com				+971 4 </a:t>
            </a:r>
            <a:r>
              <a:rPr lang="en-GB" altLang="en-US" sz="1000" spc="0">
                <a:solidFill>
                  <a:srgbClr val="FFFFFF"/>
                </a:solidFill>
                <a:latin typeface="Montserrat" pitchFamily="2" charset="77"/>
              </a:rPr>
              <a:t>297 8846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dublin@red-eng.com			+353 1 661 4420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Düsseldorf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Frankfurt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Guildford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guildford@red-eng.com 		+44 20 7299 8260</a:t>
            </a:r>
            <a:endParaRPr lang="en-GB" altLang="en-US" sz="1000" spc="0">
              <a:solidFill>
                <a:srgbClr val="FFFFFF"/>
              </a:solidFill>
              <a:latin typeface="Montserrat" pitchFamily="2" charset="77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</a:t>
            </a: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</a:t>
            </a:r>
            <a:r>
              <a:rPr kumimoji="0" lang="it-IT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istanbul@red-eng.com		       +90 212 211 9914 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London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london@red-eng.com 		       +44 20 7299 8260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Manila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manila@red-eng.com		       +63 2 7950 90 16/7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Newcastle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newcastle@red-eng.com 	       +44 191 500 3140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Oxford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oxford@red-eng.com			+44 1869 355 600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Singapore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singapore@red-eng.com 	       +65 6226 3106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</a:p>
        </p:txBody>
      </p:sp>
      <p:pic>
        <p:nvPicPr>
          <p:cNvPr id="2" name="Picture 1" descr="A logo of a camera&#10;&#10;Description automatically generated">
            <a:extLst>
              <a:ext uri="{FF2B5EF4-FFF2-40B4-BE49-F238E27FC236}">
                <a16:creationId xmlns:a16="http://schemas.microsoft.com/office/drawing/2014/main" id="{6C11FFAD-4499-2299-791D-0A0DF3AF33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56" y="5283589"/>
            <a:ext cx="315150" cy="321246"/>
          </a:xfrm>
          <a:prstGeom prst="rect">
            <a:avLst/>
          </a:prstGeom>
        </p:spPr>
      </p:pic>
      <p:pic>
        <p:nvPicPr>
          <p:cNvPr id="3" name="Picture 2" descr="A green circle with black letters&#10;&#10;Description automatically generated">
            <a:extLst>
              <a:ext uri="{FF2B5EF4-FFF2-40B4-BE49-F238E27FC236}">
                <a16:creationId xmlns:a16="http://schemas.microsoft.com/office/drawing/2014/main" id="{67A79AA0-1F09-D01E-5D8C-C148250813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73" y="5168288"/>
            <a:ext cx="567241" cy="567241"/>
          </a:xfrm>
          <a:prstGeom prst="rect">
            <a:avLst/>
          </a:prstGeom>
        </p:spPr>
      </p:pic>
      <p:pic>
        <p:nvPicPr>
          <p:cNvPr id="13" name="Picture 12" descr="A black letter f in a green circle&#10;&#10;Description automatically generated">
            <a:extLst>
              <a:ext uri="{FF2B5EF4-FFF2-40B4-BE49-F238E27FC236}">
                <a16:creationId xmlns:a16="http://schemas.microsoft.com/office/drawing/2014/main" id="{81E769A0-E965-0EA5-3E25-AEBB0C225A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5" y="5283589"/>
            <a:ext cx="319871" cy="318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891AA5-9A2A-2811-98E3-18D498C0D7CB}"/>
              </a:ext>
            </a:extLst>
          </p:cNvPr>
          <p:cNvSpPr txBox="1"/>
          <p:nvPr userDrawn="1"/>
        </p:nvSpPr>
        <p:spPr>
          <a:xfrm>
            <a:off x="2889056" y="5315528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red_engineering_design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493F4-3636-8A2E-54F6-B1AB15C45341}"/>
              </a:ext>
            </a:extLst>
          </p:cNvPr>
          <p:cNvSpPr txBox="1"/>
          <p:nvPr userDrawn="1"/>
        </p:nvSpPr>
        <p:spPr>
          <a:xfrm>
            <a:off x="5138203" y="5315528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RedEngineeringDesign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1BFB3-DD62-8621-7BD4-7EBB7412EC51}"/>
              </a:ext>
            </a:extLst>
          </p:cNvPr>
          <p:cNvSpPr txBox="1"/>
          <p:nvPr userDrawn="1"/>
        </p:nvSpPr>
        <p:spPr>
          <a:xfrm>
            <a:off x="1151646" y="5328797"/>
            <a:ext cx="1375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red-engineering</a:t>
            </a:r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38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1D35ED5-0A3D-4DCD-6D92-0F860FD7E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94" y="2167334"/>
            <a:ext cx="4893214" cy="26686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11AD4B5-5F49-70F4-8781-71F11658E9F6}"/>
              </a:ext>
            </a:extLst>
          </p:cNvPr>
          <p:cNvSpPr txBox="1"/>
          <p:nvPr userDrawn="1"/>
        </p:nvSpPr>
        <p:spPr>
          <a:xfrm>
            <a:off x="682473" y="801346"/>
            <a:ext cx="50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>
                <a:solidFill>
                  <a:srgbClr val="55EBB9"/>
                </a:solidFill>
                <a:latin typeface="League Spartan" pitchFamily="2" charset="77"/>
              </a:rPr>
              <a:t>THANK YOU</a:t>
            </a:r>
            <a:endParaRPr lang="en-GB" sz="2800" b="1" i="0">
              <a:solidFill>
                <a:srgbClr val="55EBB9"/>
              </a:solidFill>
              <a:latin typeface="League Spartan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55B554-020E-49F4-AF77-A2554236A291}"/>
              </a:ext>
            </a:extLst>
          </p:cNvPr>
          <p:cNvSpPr txBox="1"/>
          <p:nvPr userDrawn="1"/>
        </p:nvSpPr>
        <p:spPr>
          <a:xfrm>
            <a:off x="682474" y="1256543"/>
            <a:ext cx="501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77"/>
              </a:rPr>
              <a:t>For more information about RED, please contact:</a:t>
            </a:r>
            <a:endParaRPr lang="en-GB" sz="1200"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ABC6A-4E32-865E-58B2-3A8764CF1A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473" y="1700625"/>
            <a:ext cx="6049821" cy="34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863" tIns="58933" rIns="117863" bIns="58933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Berlin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Cork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dublin@red-eng.com 		       +353 21 242 8685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55EBB9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Dubai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     	dubai@red-eng.com				+971 4 </a:t>
            </a:r>
            <a:r>
              <a:rPr lang="en-GB" altLang="en-US" sz="1000" spc="0">
                <a:solidFill>
                  <a:srgbClr val="FFFFFF"/>
                </a:solidFill>
                <a:latin typeface="Montserrat" pitchFamily="2" charset="77"/>
              </a:rPr>
              <a:t>297 8846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Dublin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dublin@red-eng.com			+353 1 661 4420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Düsseldorf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Frankfurt		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germany@red-eng.com			</a:t>
            </a:r>
            <a:r>
              <a:rPr lang="en-US" sz="1000" i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+44 20 7299 8260 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Arial" charset="0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Guildford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guildford@red-eng.com 		+44 20 7299 8260</a:t>
            </a:r>
            <a:endParaRPr lang="en-GB" altLang="en-US" sz="1000" spc="0">
              <a:solidFill>
                <a:srgbClr val="FFFFFF"/>
              </a:solidFill>
              <a:latin typeface="Montserrat" pitchFamily="2" charset="77"/>
            </a:endParaRP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</a:t>
            </a:r>
            <a:r>
              <a:rPr kumimoji="0" lang="it-IT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		</a:t>
            </a:r>
            <a:r>
              <a:rPr kumimoji="0" lang="it-IT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istanbul@red-eng.com		       +90 212 211 9914 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London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london@red-eng.com 		       +44 20 7299 8260</a:t>
            </a: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Manila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manila@red-eng.com		       +63 2 7950 90 16/7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Newcastle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 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       newcastle@red-eng.com 	       +44 191 500 3140</a:t>
            </a:r>
          </a:p>
          <a:p>
            <a:pPr marL="0" marR="0" lvl="0" indent="0" algn="l" defTabSz="220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Oxford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oxford@red-eng.com			+44 1869 355 600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220791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55EBB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Singapore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singapore@red-eng.com 	       +65 6226 3106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5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charset="0"/>
              </a:rPr>
              <a:t>		</a:t>
            </a:r>
          </a:p>
        </p:txBody>
      </p:sp>
      <p:pic>
        <p:nvPicPr>
          <p:cNvPr id="2" name="Picture 1" descr="A logo of a camera&#10;&#10;Description automatically generated">
            <a:extLst>
              <a:ext uri="{FF2B5EF4-FFF2-40B4-BE49-F238E27FC236}">
                <a16:creationId xmlns:a16="http://schemas.microsoft.com/office/drawing/2014/main" id="{89CC64A0-74B8-62A2-E92F-CEA6F65564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56" y="5283589"/>
            <a:ext cx="315150" cy="321246"/>
          </a:xfrm>
          <a:prstGeom prst="rect">
            <a:avLst/>
          </a:prstGeom>
        </p:spPr>
      </p:pic>
      <p:pic>
        <p:nvPicPr>
          <p:cNvPr id="3" name="Picture 2" descr="A green circle with black letters&#10;&#10;Description automatically generated">
            <a:extLst>
              <a:ext uri="{FF2B5EF4-FFF2-40B4-BE49-F238E27FC236}">
                <a16:creationId xmlns:a16="http://schemas.microsoft.com/office/drawing/2014/main" id="{0C6892C2-996A-DC62-2F88-F358D1FAED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73" y="5168288"/>
            <a:ext cx="567241" cy="567241"/>
          </a:xfrm>
          <a:prstGeom prst="rect">
            <a:avLst/>
          </a:prstGeom>
        </p:spPr>
      </p:pic>
      <p:pic>
        <p:nvPicPr>
          <p:cNvPr id="13" name="Picture 12" descr="A black letter f in a green circle&#10;&#10;Description automatically generated">
            <a:extLst>
              <a:ext uri="{FF2B5EF4-FFF2-40B4-BE49-F238E27FC236}">
                <a16:creationId xmlns:a16="http://schemas.microsoft.com/office/drawing/2014/main" id="{08DF087F-26C4-C230-A845-607FA95687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125" y="5283589"/>
            <a:ext cx="319871" cy="318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1D24E3-8F67-EF0D-7D9B-DB09523E3BF8}"/>
              </a:ext>
            </a:extLst>
          </p:cNvPr>
          <p:cNvSpPr txBox="1"/>
          <p:nvPr userDrawn="1"/>
        </p:nvSpPr>
        <p:spPr>
          <a:xfrm>
            <a:off x="2889056" y="5315528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red_engineering_design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64E175-B2E6-66EF-E73A-E7574AFC4AB9}"/>
              </a:ext>
            </a:extLst>
          </p:cNvPr>
          <p:cNvSpPr txBox="1"/>
          <p:nvPr userDrawn="1"/>
        </p:nvSpPr>
        <p:spPr>
          <a:xfrm>
            <a:off x="5138203" y="5315528"/>
            <a:ext cx="1792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>
                <a:latin typeface="Montserrat" pitchFamily="2" charset="77"/>
              </a:rPr>
              <a:t>RedEngineeringDesign</a:t>
            </a:r>
            <a:endParaRPr lang="en-GB" sz="1000" dirty="0"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F7E14-564D-0613-3BCF-C114E5732AAB}"/>
              </a:ext>
            </a:extLst>
          </p:cNvPr>
          <p:cNvSpPr txBox="1"/>
          <p:nvPr userDrawn="1"/>
        </p:nvSpPr>
        <p:spPr>
          <a:xfrm>
            <a:off x="1151646" y="5328797"/>
            <a:ext cx="1375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red-engineering</a:t>
            </a:r>
            <a:endParaRPr lang="en-GB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51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7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lines and dots&#10;&#10;Description automatically generated">
            <a:extLst>
              <a:ext uri="{FF2B5EF4-FFF2-40B4-BE49-F238E27FC236}">
                <a16:creationId xmlns:a16="http://schemas.microsoft.com/office/drawing/2014/main" id="{B096D50C-FDBE-E7B2-DADE-B293CD7518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B1274E63-5F14-301C-775B-A7DEB2E6A2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4" y="5898044"/>
            <a:ext cx="2163626" cy="609749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3EAE0A-9A75-8BF5-81D2-2F7A34C55F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667" y="6118789"/>
            <a:ext cx="2733126" cy="480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8D43C-FB52-B0DD-E6C8-E1A185EFCAD9}"/>
              </a:ext>
            </a:extLst>
          </p:cNvPr>
          <p:cNvSpPr txBox="1"/>
          <p:nvPr userDrawn="1"/>
        </p:nvSpPr>
        <p:spPr>
          <a:xfrm>
            <a:off x="304515" y="6494737"/>
            <a:ext cx="239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23174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812" r:id="rId5"/>
    <p:sldLayoutId id="2147483813" r:id="rId6"/>
    <p:sldLayoutId id="2147483814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rgbClr val="55EBB9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lines and dots&#10;&#10;Description automatically generated">
            <a:extLst>
              <a:ext uri="{FF2B5EF4-FFF2-40B4-BE49-F238E27FC236}">
                <a16:creationId xmlns:a16="http://schemas.microsoft.com/office/drawing/2014/main" id="{B096D50C-FDBE-E7B2-DADE-B293CD7518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BBF1C-6D17-57DC-8C47-D5FD8CE22183}"/>
              </a:ext>
            </a:extLst>
          </p:cNvPr>
          <p:cNvSpPr txBox="1"/>
          <p:nvPr userDrawn="1"/>
        </p:nvSpPr>
        <p:spPr>
          <a:xfrm>
            <a:off x="304515" y="6494737"/>
            <a:ext cx="239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1198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6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rgbClr val="55EBB9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70644C49-9163-3E5E-0732-34043A146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4" y="6207322"/>
            <a:ext cx="1295604" cy="36512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ABA420-E368-DF80-1D80-93D96C9F4D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146" y="6311201"/>
            <a:ext cx="2234775" cy="392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955BEB-9DA0-7228-DAC8-0F8C6506D534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484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F043D3-D16B-2C6C-5712-AA34E3801F4A}"/>
              </a:ext>
            </a:extLst>
          </p:cNvPr>
          <p:cNvGrpSpPr/>
          <p:nvPr userDrawn="1"/>
        </p:nvGrpSpPr>
        <p:grpSpPr>
          <a:xfrm>
            <a:off x="254834" y="6195408"/>
            <a:ext cx="11874250" cy="525251"/>
            <a:chOff x="254834" y="6195408"/>
            <a:chExt cx="11874250" cy="525251"/>
          </a:xfrm>
        </p:grpSpPr>
        <p:pic>
          <p:nvPicPr>
            <p:cNvPr id="2" name="Picture 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58877265-7E92-8980-0574-094906FDF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3477" y="6328052"/>
              <a:ext cx="2235607" cy="392607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BA48378-AFBD-C487-886B-DF2BD01930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834" y="6195408"/>
              <a:ext cx="1296763" cy="36512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C74A07-4B80-B4CF-2474-4C445E2BE032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870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0AA78E-F1B1-9506-4901-5F9C0C8C72E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146" y="6311201"/>
            <a:ext cx="2234775" cy="39260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0347CB2-943A-B437-6288-140BA0AF9DB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4" y="6207322"/>
            <a:ext cx="1295604" cy="36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A5D00-9CEB-AAA0-BBCB-B394790E38CA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217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5" r:id="rId3"/>
    <p:sldLayoutId id="2147483706" r:id="rId4"/>
    <p:sldLayoutId id="2147483702" r:id="rId5"/>
    <p:sldLayoutId id="2147483704" r:id="rId6"/>
    <p:sldLayoutId id="2147483708" r:id="rId7"/>
    <p:sldLayoutId id="2147483709" r:id="rId8"/>
    <p:sldLayoutId id="2147483805" r:id="rId9"/>
    <p:sldLayoutId id="2147483806" r:id="rId10"/>
    <p:sldLayoutId id="2147483710" r:id="rId11"/>
    <p:sldLayoutId id="2147483804" r:id="rId12"/>
    <p:sldLayoutId id="2147483731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7776AB3-8FBE-5BA5-CFE9-81BD23471D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477" y="6328052"/>
            <a:ext cx="2235607" cy="3926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472B7D-CE7F-6580-1046-2B9DD82BB7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834" y="6195408"/>
            <a:ext cx="1296763" cy="36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95DBB-D3C9-8E33-CF8B-87845357DC62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5979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807" r:id="rId7"/>
    <p:sldLayoutId id="2147483808" r:id="rId8"/>
    <p:sldLayoutId id="2147483796" r:id="rId9"/>
    <p:sldLayoutId id="2147483797" r:id="rId10"/>
    <p:sldLayoutId id="2147483798" r:id="rId11"/>
    <p:sldLayoutId id="2147483803" r:id="rId12"/>
    <p:sldLayoutId id="2147483799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8017726-8FD1-364D-C7BE-D3520BA6F8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477" y="6328052"/>
            <a:ext cx="2235607" cy="39260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CFCB6CD-3A6E-44A8-8A41-A143AD3303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834" y="6195408"/>
            <a:ext cx="1296763" cy="365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0460C-8BB7-CF2E-135F-DA41693FE891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9594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21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8C513A-B832-5C04-CC52-439D97AAB9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146" y="6311201"/>
            <a:ext cx="2234775" cy="392607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80E8F990-A076-D32D-E1C1-88CDEBE255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4" y="6207322"/>
            <a:ext cx="1295604" cy="365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4ACFC-C770-8081-51D5-5A1F44B41819}"/>
              </a:ext>
            </a:extLst>
          </p:cNvPr>
          <p:cNvSpPr txBox="1"/>
          <p:nvPr userDrawn="1"/>
        </p:nvSpPr>
        <p:spPr>
          <a:xfrm>
            <a:off x="254834" y="6572447"/>
            <a:ext cx="2398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836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5A0D3-AE0A-A60D-A9CE-076948412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5" y="803595"/>
            <a:ext cx="11212945" cy="849703"/>
          </a:xfrm>
        </p:spPr>
        <p:txBody>
          <a:bodyPr/>
          <a:lstStyle/>
          <a:p>
            <a:r>
              <a:rPr lang="en-GB" sz="3600" dirty="0"/>
              <a:t>The Importance of Physical Security Risk Assessments </a:t>
            </a:r>
          </a:p>
          <a:p>
            <a:r>
              <a:rPr lang="en-GB" sz="3600" dirty="0"/>
              <a:t>During Site Selection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1D79E-2C09-DF68-CE0B-F4C9C0869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525" y="2211082"/>
            <a:ext cx="11212944" cy="669278"/>
          </a:xfrm>
        </p:spPr>
        <p:txBody>
          <a:bodyPr/>
          <a:lstStyle/>
          <a:p>
            <a:r>
              <a:rPr lang="en-GB" dirty="0"/>
              <a:t>Ensuring Safety, Resilience, and Business Continuity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CAD93BC-2CDE-7870-6EF7-2DA41025FCDB}"/>
              </a:ext>
            </a:extLst>
          </p:cNvPr>
          <p:cNvSpPr txBox="1">
            <a:spLocks/>
          </p:cNvSpPr>
          <p:nvPr/>
        </p:nvSpPr>
        <p:spPr>
          <a:xfrm>
            <a:off x="489525" y="3762514"/>
            <a:ext cx="11212944" cy="6692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rgbClr val="55EBB9"/>
                </a:solidFill>
                <a:latin typeface="League Spart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FFFFFF"/>
                </a:solidFill>
              </a:rPr>
              <a:t>Stewart Dynan MSyl – Lead Security Consultant – RED Engineering Design Ltd</a:t>
            </a:r>
          </a:p>
          <a:p>
            <a:r>
              <a:rPr lang="en-GB" sz="1600" dirty="0">
                <a:solidFill>
                  <a:srgbClr val="FFFFFF"/>
                </a:solidFill>
              </a:rPr>
              <a:t>David Llewellyn – Global Security Manager – atNorth Data Centres</a:t>
            </a:r>
          </a:p>
          <a:p>
            <a:endParaRPr lang="en-GB" sz="1600" dirty="0">
              <a:solidFill>
                <a:srgbClr val="FFFFFF"/>
              </a:solidFill>
            </a:endParaRPr>
          </a:p>
          <a:p>
            <a:r>
              <a:rPr lang="en-GB" sz="1600" dirty="0">
                <a:solidFill>
                  <a:srgbClr val="FFFFFF"/>
                </a:solidFill>
              </a:rPr>
              <a:t>Data Centre World 2025 - 13</a:t>
            </a:r>
            <a:r>
              <a:rPr lang="en-GB" sz="1600" baseline="30000" dirty="0">
                <a:solidFill>
                  <a:srgbClr val="FFFFFF"/>
                </a:solidFill>
              </a:rPr>
              <a:t>th</a:t>
            </a:r>
            <a:r>
              <a:rPr lang="en-GB" sz="1600" dirty="0">
                <a:solidFill>
                  <a:srgbClr val="FFFFFF"/>
                </a:solidFill>
              </a:rPr>
              <a:t> March 2025</a:t>
            </a:r>
          </a:p>
        </p:txBody>
      </p:sp>
    </p:spTree>
    <p:extLst>
      <p:ext uri="{BB962C8B-B14F-4D97-AF65-F5344CB8AC3E}">
        <p14:creationId xmlns:p14="http://schemas.microsoft.com/office/powerpoint/2010/main" val="343111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5731634-0C67-10AC-B06F-56D29C2D791B}"/>
              </a:ext>
            </a:extLst>
          </p:cNvPr>
          <p:cNvSpPr/>
          <p:nvPr/>
        </p:nvSpPr>
        <p:spPr>
          <a:xfrm rot="5400000">
            <a:off x="3302216" y="-1435096"/>
            <a:ext cx="4898467" cy="9905107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BE049C-9BD1-EE8F-C98C-63924FD7AC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192" y="466457"/>
            <a:ext cx="11594592" cy="601767"/>
          </a:xfrm>
        </p:spPr>
        <p:txBody>
          <a:bodyPr/>
          <a:lstStyle/>
          <a:p>
            <a:r>
              <a:rPr lang="en-GB" sz="2800" dirty="0"/>
              <a:t>COMMON MISTAKES IN SITE SELECTION WITHOUT A RISK ASSESSMENT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6084-8CA4-4181-D447-1CC3C53534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3671" y="1289786"/>
            <a:ext cx="9550334" cy="489846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Overlooking Local Crime Threats:</a:t>
            </a:r>
          </a:p>
          <a:p>
            <a:pPr lvl="1"/>
            <a:r>
              <a:rPr lang="en-GB" sz="1800" dirty="0"/>
              <a:t>Choosing a site in a high-crime area without assessing security risks.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b="1" dirty="0"/>
              <a:t>Underestimating Natural Risks:</a:t>
            </a:r>
          </a:p>
          <a:p>
            <a:pPr lvl="1"/>
            <a:r>
              <a:rPr lang="en-GB" sz="1800" dirty="0"/>
              <a:t>Failing to account for environmental risks such as flooding or seismic activity.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b="1" dirty="0"/>
              <a:t>Inadequate Site Layout Planning:</a:t>
            </a:r>
          </a:p>
          <a:p>
            <a:pPr lvl="1"/>
            <a:r>
              <a:rPr lang="en-GB" sz="1800" dirty="0"/>
              <a:t>Neglecting to consider security in site design (e.g., poorly placed entry points, lack of barriers).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b="1" dirty="0"/>
              <a:t>Overlooking Emergency Planning:</a:t>
            </a:r>
          </a:p>
          <a:p>
            <a:pPr lvl="1"/>
            <a:r>
              <a:rPr lang="en-GB" sz="1800" dirty="0"/>
              <a:t>Failure to implement emergency procedures and adequate exits.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096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742E71-3019-730B-5C3E-74F6908E5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 fontScale="92500"/>
          </a:bodyPr>
          <a:lstStyle/>
          <a:p>
            <a:r>
              <a:rPr lang="en-US"/>
              <a:t>INTEGRATING PHYSICAL SECURITY INTO SITE SELECTION</a:t>
            </a:r>
          </a:p>
        </p:txBody>
      </p:sp>
      <p:graphicFrame>
        <p:nvGraphicFramePr>
          <p:cNvPr id="10" name="Rectangle 4">
            <a:extLst>
              <a:ext uri="{FF2B5EF4-FFF2-40B4-BE49-F238E27FC236}">
                <a16:creationId xmlns:a16="http://schemas.microsoft.com/office/drawing/2014/main" id="{F37007DF-0005-5EB0-990E-7CC7DD65B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738357"/>
              </p:ext>
            </p:extLst>
          </p:nvPr>
        </p:nvGraphicFramePr>
        <p:xfrm>
          <a:off x="4114801" y="1128584"/>
          <a:ext cx="7587672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EE677518-3110-942B-C065-917C0C3D8D0A}"/>
              </a:ext>
            </a:extLst>
          </p:cNvPr>
          <p:cNvSpPr/>
          <p:nvPr/>
        </p:nvSpPr>
        <p:spPr>
          <a:xfrm>
            <a:off x="813816" y="1128583"/>
            <a:ext cx="2706624" cy="7258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6B385B6-AA23-4DC1-6FCE-9DEA211A8AED}"/>
              </a:ext>
            </a:extLst>
          </p:cNvPr>
          <p:cNvSpPr/>
          <p:nvPr/>
        </p:nvSpPr>
        <p:spPr>
          <a:xfrm>
            <a:off x="813816" y="2423017"/>
            <a:ext cx="2706624" cy="7258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C3771B0-8B0E-8E4C-61F0-178780DAB16E}"/>
              </a:ext>
            </a:extLst>
          </p:cNvPr>
          <p:cNvSpPr/>
          <p:nvPr/>
        </p:nvSpPr>
        <p:spPr>
          <a:xfrm>
            <a:off x="813816" y="3717450"/>
            <a:ext cx="2706624" cy="7258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7348D31-96D4-8484-E35E-40B78AC03A69}"/>
              </a:ext>
            </a:extLst>
          </p:cNvPr>
          <p:cNvSpPr/>
          <p:nvPr/>
        </p:nvSpPr>
        <p:spPr>
          <a:xfrm>
            <a:off x="813816" y="5011883"/>
            <a:ext cx="2706624" cy="717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9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94A16-B55D-F4D6-C909-C21D5C3D47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/>
          </a:bodyPr>
          <a:lstStyle/>
          <a:p>
            <a:r>
              <a:rPr lang="en-US" dirty="0"/>
              <a:t>TOOLS AND TECHNIQUES FOR RISK ASSESSMENT</a:t>
            </a:r>
          </a:p>
        </p:txBody>
      </p:sp>
      <p:graphicFrame>
        <p:nvGraphicFramePr>
          <p:cNvPr id="8" name="Text Placeholder 4">
            <a:extLst>
              <a:ext uri="{FF2B5EF4-FFF2-40B4-BE49-F238E27FC236}">
                <a16:creationId xmlns:a16="http://schemas.microsoft.com/office/drawing/2014/main" id="{9DFB5662-C6ED-269A-DF7D-17C908748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759078"/>
              </p:ext>
            </p:extLst>
          </p:nvPr>
        </p:nvGraphicFramePr>
        <p:xfrm>
          <a:off x="6264067" y="1128584"/>
          <a:ext cx="5438405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ext Placeholder 4">
            <a:extLst>
              <a:ext uri="{FF2B5EF4-FFF2-40B4-BE49-F238E27FC236}">
                <a16:creationId xmlns:a16="http://schemas.microsoft.com/office/drawing/2014/main" id="{7F669ACA-20A5-127F-8B93-B447A0229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042935"/>
              </p:ext>
            </p:extLst>
          </p:nvPr>
        </p:nvGraphicFramePr>
        <p:xfrm>
          <a:off x="489529" y="1128584"/>
          <a:ext cx="5438405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139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71B1A-9A03-5439-4F15-A37764796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/>
          </a:bodyPr>
          <a:lstStyle/>
          <a:p>
            <a:r>
              <a:rPr lang="en-US" dirty="0"/>
              <a:t>CHALLENGES IN SITE SELECTION</a:t>
            </a:r>
          </a:p>
        </p:txBody>
      </p:sp>
      <p:graphicFrame>
        <p:nvGraphicFramePr>
          <p:cNvPr id="16" name="Text Placeholder 5">
            <a:extLst>
              <a:ext uri="{FF2B5EF4-FFF2-40B4-BE49-F238E27FC236}">
                <a16:creationId xmlns:a16="http://schemas.microsoft.com/office/drawing/2014/main" id="{2EB48AFC-C145-D930-889D-049D491C6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451787"/>
              </p:ext>
            </p:extLst>
          </p:nvPr>
        </p:nvGraphicFramePr>
        <p:xfrm>
          <a:off x="2618073" y="1183908"/>
          <a:ext cx="9084400" cy="478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1D3952D-053F-BD9C-1AA2-C1E48DF26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24" y="2785833"/>
            <a:ext cx="1586164" cy="1575301"/>
          </a:xfrm>
          <a:prstGeom prst="rect">
            <a:avLst/>
          </a:prstGeom>
        </p:spPr>
      </p:pic>
      <p:pic>
        <p:nvPicPr>
          <p:cNvPr id="7" name="Picture 6" descr="A graph with a green arrow&#10;&#10;Description automatically generated">
            <a:extLst>
              <a:ext uri="{FF2B5EF4-FFF2-40B4-BE49-F238E27FC236}">
                <a16:creationId xmlns:a16="http://schemas.microsoft.com/office/drawing/2014/main" id="{2F7352BD-A2DC-2DA5-3D31-BA53393027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8" y="4438342"/>
            <a:ext cx="1528350" cy="1528350"/>
          </a:xfrm>
          <a:prstGeom prst="rect">
            <a:avLst/>
          </a:prstGeom>
        </p:spPr>
      </p:pic>
      <p:pic>
        <p:nvPicPr>
          <p:cNvPr id="10" name="Picture 9" descr="A green scale with black background&#10;&#10;AI-generated content may be incorrect.">
            <a:extLst>
              <a:ext uri="{FF2B5EF4-FFF2-40B4-BE49-F238E27FC236}">
                <a16:creationId xmlns:a16="http://schemas.microsoft.com/office/drawing/2014/main" id="{31DDCF98-502D-EF77-6767-8722B5B3B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" y="1145432"/>
            <a:ext cx="1506266" cy="15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61EA-851F-AB4C-1D64-DAB6AE8ADD8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Collaboration with Local Authorities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</a:pPr>
            <a:r>
              <a:rPr lang="en-GB" dirty="0"/>
              <a:t>✅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Why?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Law enforcement and emergency services provide insights on crime rates, threat levels, and response times.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Authorities can advise on security zoning regulations and local security challenges.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Building relationships with first responders ensures faster incident response.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</a:pPr>
            <a:endParaRPr lang="en-GB" sz="12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</a:pPr>
            <a:r>
              <a:rPr lang="en-GB" dirty="0"/>
              <a:t>✅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Key Actions: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Engage local police departments to assess neighbourhood security.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Consult with fire departments on evacuation plans and emergency preparedness.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Work with municipal planning authorities for compliance with security and zoning laws.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50" charset="0"/>
              </a:rPr>
              <a:t>Establish an emergency response coordination plan with law enforcement.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83D22-E205-488D-89DA-937E4A91EE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THE IMPORTANCE OF COLLABORATION WITH SECURITY EXPERTS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8D9BB-9E78-6FDD-A3DB-77F23AAA59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Consulting Security Professionals</a:t>
            </a:r>
          </a:p>
          <a:p>
            <a:pPr marL="0" indent="0">
              <a:buNone/>
            </a:pPr>
            <a:r>
              <a:rPr lang="en-GB" dirty="0"/>
              <a:t>✅ </a:t>
            </a:r>
            <a:r>
              <a:rPr lang="en-GB" b="1" dirty="0"/>
              <a:t>Why?</a:t>
            </a:r>
          </a:p>
          <a:p>
            <a:r>
              <a:rPr lang="en-GB" dirty="0"/>
              <a:t>Security consultants bring specialized expertise in threat assessment and risk mitigation.</a:t>
            </a:r>
          </a:p>
          <a:p>
            <a:r>
              <a:rPr lang="en-GB" dirty="0"/>
              <a:t>They help identify vulnerabilities that may not be obvious to non-experts.</a:t>
            </a:r>
          </a:p>
          <a:p>
            <a:r>
              <a:rPr lang="en-GB" dirty="0"/>
              <a:t>Their guidance ensures compliance with industry best practices and security standards.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✅ </a:t>
            </a:r>
            <a:r>
              <a:rPr lang="en-GB" b="1" dirty="0"/>
              <a:t>Key Actions:</a:t>
            </a:r>
          </a:p>
          <a:p>
            <a:r>
              <a:rPr lang="en-GB" dirty="0"/>
              <a:t>Conduct Physical Security Risk Assessments (PSRAs) before site selection.</a:t>
            </a:r>
          </a:p>
          <a:p>
            <a:r>
              <a:rPr lang="en-GB" dirty="0"/>
              <a:t>Develop layered security strategies (perimeter, access control, surveillance).</a:t>
            </a:r>
          </a:p>
          <a:p>
            <a:r>
              <a:rPr lang="en-GB" dirty="0"/>
              <a:t>Implement security by design, reducing future costs and risks.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✅ </a:t>
            </a:r>
            <a:r>
              <a:rPr lang="en-GB" b="1" dirty="0"/>
              <a:t>Who to Consult?</a:t>
            </a:r>
          </a:p>
          <a:p>
            <a:r>
              <a:rPr lang="en-GB" dirty="0"/>
              <a:t>Physical security specialists (data centre security, corporate security).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77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D1B4-0759-B4E7-CC45-C2425479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FD1B9-ABF7-2164-D505-EABFAB64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64" t="17875" r="20557" b="26774"/>
          <a:stretch/>
        </p:blipFill>
        <p:spPr>
          <a:xfrm>
            <a:off x="7990924" y="0"/>
            <a:ext cx="4201076" cy="685800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BC838-1E07-4C2D-ED7D-17C3FFCE0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6578000" cy="601767"/>
          </a:xfrm>
        </p:spPr>
        <p:txBody>
          <a:bodyPr>
            <a:normAutofit/>
          </a:bodyPr>
          <a:lstStyle/>
          <a:p>
            <a:r>
              <a:rPr lang="en-US"/>
              <a:t>FINAL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9EC40-CE0C-9C7D-33B8-83DBA06081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9526" y="1128584"/>
            <a:ext cx="6578000" cy="277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RECAP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1800" dirty="0"/>
              <a:t>The importance of conducting a Physical Security Risk Assessment during site selection cannot be overstated.</a:t>
            </a:r>
          </a:p>
          <a:p>
            <a:r>
              <a:rPr lang="en-GB" sz="1800" dirty="0"/>
              <a:t>It is essential to identify potential threats, assess vulnerabilities, and implement appropriate security measures early.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09DAF7-BA30-AA6C-15B7-F5759CB7CD71}"/>
              </a:ext>
            </a:extLst>
          </p:cNvPr>
          <p:cNvSpPr txBox="1">
            <a:spLocks/>
          </p:cNvSpPr>
          <p:nvPr/>
        </p:nvSpPr>
        <p:spPr>
          <a:xfrm>
            <a:off x="489526" y="3368082"/>
            <a:ext cx="6931552" cy="1907224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3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A0E2-97E1-77F5-E3D1-58535699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/>
              <a:t>Stewart Dynan MSyl </a:t>
            </a:r>
          </a:p>
        </p:txBody>
      </p:sp>
    </p:spTree>
    <p:extLst>
      <p:ext uri="{BB962C8B-B14F-4D97-AF65-F5344CB8AC3E}">
        <p14:creationId xmlns:p14="http://schemas.microsoft.com/office/powerpoint/2010/main" val="7999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4D9B-FECC-3AB7-58B8-B780B1E801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894" y="1486478"/>
            <a:ext cx="3542545" cy="365125"/>
          </a:xfrm>
        </p:spPr>
        <p:txBody>
          <a:bodyPr/>
          <a:lstStyle/>
          <a:p>
            <a:r>
              <a:rPr lang="en-US" sz="1100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79E89-A33B-F730-E742-CA0F5D30ED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894" y="2159115"/>
            <a:ext cx="4691146" cy="365125"/>
          </a:xfrm>
        </p:spPr>
        <p:txBody>
          <a:bodyPr/>
          <a:lstStyle/>
          <a:p>
            <a:r>
              <a:rPr lang="en-GB" sz="1100" dirty="0"/>
              <a:t>UNDERSTANDING PHYSICAL SECURITY RISK ASSESSMENTS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B3E99-9CAB-DE8F-B120-750059C17A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894" y="2863163"/>
            <a:ext cx="3542545" cy="365125"/>
          </a:xfrm>
        </p:spPr>
        <p:txBody>
          <a:bodyPr/>
          <a:lstStyle/>
          <a:p>
            <a:r>
              <a:rPr lang="en-US" sz="1100" dirty="0"/>
              <a:t>KEY SECURITY RISKS IN SITE SELCTION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586353-B141-F96A-56DC-A206BA38A7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0893" y="3583299"/>
            <a:ext cx="3542545" cy="365125"/>
          </a:xfrm>
        </p:spPr>
        <p:txBody>
          <a:bodyPr/>
          <a:lstStyle/>
          <a:p>
            <a:r>
              <a:rPr lang="en-US" sz="1100" dirty="0"/>
              <a:t>SITE EVALUATION &amp; RISK ASSESSMENT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6BAAE2-245E-23F4-CCDA-6E31BF6049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0892" y="4277126"/>
            <a:ext cx="3542545" cy="365125"/>
          </a:xfrm>
        </p:spPr>
        <p:txBody>
          <a:bodyPr/>
          <a:lstStyle/>
          <a:p>
            <a:r>
              <a:rPr lang="en-US" sz="1100" dirty="0"/>
              <a:t>TOOLS, TECHNOLOGY &amp; COLLABORATION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D6DE88-1322-D8C2-9C39-DCE47DF7C7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0892" y="4981174"/>
            <a:ext cx="3542545" cy="365125"/>
          </a:xfrm>
        </p:spPr>
        <p:txBody>
          <a:bodyPr/>
          <a:lstStyle/>
          <a:p>
            <a:r>
              <a:rPr lang="en-US" sz="1100" dirty="0"/>
              <a:t>CHALLENGES, BENEFITS &amp; KEY TAKEAWAYS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30AD974-94CD-2C5C-AE19-AFFE10606C4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89" r="16389"/>
          <a:stretch/>
        </p:blipFill>
        <p:spPr>
          <a:xfrm>
            <a:off x="5276850" y="0"/>
            <a:ext cx="6915150" cy="6858000"/>
          </a:xfrm>
        </p:spPr>
      </p:pic>
    </p:spTree>
    <p:extLst>
      <p:ext uri="{BB962C8B-B14F-4D97-AF65-F5344CB8AC3E}">
        <p14:creationId xmlns:p14="http://schemas.microsoft.com/office/powerpoint/2010/main" val="1115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A9F1-1A5C-4724-1FEF-A753A382B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B553D-0987-506F-B7A9-847BDDE688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9525" y="1128584"/>
            <a:ext cx="6679371" cy="4838108"/>
          </a:xfrm>
        </p:spPr>
        <p:txBody>
          <a:bodyPr/>
          <a:lstStyle/>
          <a:p>
            <a:r>
              <a:rPr lang="en-US" sz="1800" b="1" dirty="0"/>
              <a:t>Purpose:</a:t>
            </a:r>
          </a:p>
          <a:p>
            <a:pPr lvl="1"/>
            <a:endParaRPr lang="en-US" sz="1600" b="1" dirty="0"/>
          </a:p>
          <a:p>
            <a:pPr lvl="1"/>
            <a:r>
              <a:rPr lang="en-US" sz="1600" dirty="0"/>
              <a:t>Discuss t</a:t>
            </a:r>
            <a:r>
              <a:rPr lang="en-GB" sz="1600" dirty="0"/>
              <a:t>he significance of physical security risk assessments during the site selection process.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r>
              <a:rPr lang="en-GB" sz="1600" dirty="0"/>
              <a:t>Highlight how these assessments contribute to safeguarding assets, people, and operations.</a:t>
            </a:r>
          </a:p>
          <a:p>
            <a:pPr lvl="1"/>
            <a:endParaRPr lang="en-GB" sz="1600" dirty="0"/>
          </a:p>
          <a:p>
            <a:r>
              <a:rPr lang="en-US" sz="1800" b="1" dirty="0"/>
              <a:t>Overview:</a:t>
            </a:r>
          </a:p>
          <a:p>
            <a:endParaRPr lang="en-US" sz="1600" b="1" dirty="0"/>
          </a:p>
          <a:p>
            <a:pPr lvl="1"/>
            <a:r>
              <a:rPr lang="en-GB" sz="1600" dirty="0"/>
              <a:t>What is a Physical Security Risk Assessment</a:t>
            </a:r>
          </a:p>
          <a:p>
            <a:pPr marL="457200" lvl="1" indent="0">
              <a:buNone/>
            </a:pPr>
            <a:r>
              <a:rPr lang="en-GB" sz="1600" dirty="0"/>
              <a:t> (PSRA)?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GB" sz="1600" dirty="0"/>
              <a:t>Why is it vital for site selection?</a:t>
            </a:r>
          </a:p>
        </p:txBody>
      </p:sp>
      <p:pic>
        <p:nvPicPr>
          <p:cNvPr id="14" name="Picture 13" descr="A security camera and a person standing on a street&#10;&#10;AI-generated content may be incorrect.">
            <a:extLst>
              <a:ext uri="{FF2B5EF4-FFF2-40B4-BE49-F238E27FC236}">
                <a16:creationId xmlns:a16="http://schemas.microsoft.com/office/drawing/2014/main" id="{2F8D8F27-61C6-B306-D916-1280E227B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0"/>
          <a:stretch/>
        </p:blipFill>
        <p:spPr>
          <a:xfrm>
            <a:off x="6577584" y="0"/>
            <a:ext cx="561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53C49-64C2-E66B-33B8-13C8A5579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/>
          </a:bodyPr>
          <a:lstStyle/>
          <a:p>
            <a:r>
              <a:rPr lang="en-US"/>
              <a:t>WHAT IS A PHYSICAL SECURITY RISK ASSESSMENT?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5A257-6FDE-AC1F-AF04-530151B45D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9526" y="1128584"/>
            <a:ext cx="5438405" cy="48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DEFINITION:</a:t>
            </a:r>
          </a:p>
          <a:p>
            <a:pPr marL="0" indent="0">
              <a:buNone/>
            </a:pPr>
            <a:r>
              <a:rPr lang="en-US" sz="2000" dirty="0"/>
              <a:t>‘</a:t>
            </a:r>
            <a:r>
              <a:rPr lang="en-GB" sz="2000" i="1" dirty="0"/>
              <a:t>A comprehensive evaluation of the potential physical threats and vulnerabilities that could impact a site or facility.’</a:t>
            </a:r>
            <a:r>
              <a:rPr lang="en-US" sz="2000" i="1" dirty="0"/>
              <a:t> </a:t>
            </a:r>
            <a:endParaRPr lang="en-US" sz="2000" dirty="0"/>
          </a:p>
        </p:txBody>
      </p:sp>
      <p:graphicFrame>
        <p:nvGraphicFramePr>
          <p:cNvPr id="10" name="Text Placeholder 5">
            <a:extLst>
              <a:ext uri="{FF2B5EF4-FFF2-40B4-BE49-F238E27FC236}">
                <a16:creationId xmlns:a16="http://schemas.microsoft.com/office/drawing/2014/main" id="{5DEE6B4F-7B07-4282-E31A-60012C58C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683321"/>
              </p:ext>
            </p:extLst>
          </p:nvPr>
        </p:nvGraphicFramePr>
        <p:xfrm>
          <a:off x="6264071" y="1155401"/>
          <a:ext cx="5438405" cy="523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81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90D08-AC12-815D-A3FD-36606727A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/>
          </a:bodyPr>
          <a:lstStyle/>
          <a:p>
            <a:r>
              <a:rPr lang="en-US" sz="2500"/>
              <a:t>WHY IS PHYSICAL SECURITY RISK ASSESSMENT CRUCIAL IN SITE SELECTION?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D06D8384-7634-AECA-25A5-D00716E94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47471"/>
              </p:ext>
            </p:extLst>
          </p:nvPr>
        </p:nvGraphicFramePr>
        <p:xfrm>
          <a:off x="489524" y="1068224"/>
          <a:ext cx="8776392" cy="489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89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E3E3E-E51A-E158-5B0A-3809B4CC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D19D7-1EDC-0444-C997-C94A91EF6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 fontScale="92500"/>
          </a:bodyPr>
          <a:lstStyle/>
          <a:p>
            <a:r>
              <a:rPr lang="en-US" sz="2800"/>
              <a:t>TYPES OF RISKS IDENTIFIED IN A PHYSICAL SECURITY RISK ASSESSMENT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33347732-1D09-20A2-F68B-94C964821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092583"/>
              </p:ext>
            </p:extLst>
          </p:nvPr>
        </p:nvGraphicFramePr>
        <p:xfrm>
          <a:off x="680025" y="1068224"/>
          <a:ext cx="11022447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18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93F1C-7EF3-90F7-7D53-F3F0DC8D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155F4-34C7-1A4B-2950-1B054641BB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THE ROLE OF LOCATION IN PHYSICAL SECURITY RISK ASSESSMENT</a:t>
            </a:r>
          </a:p>
        </p:txBody>
      </p:sp>
      <p:graphicFrame>
        <p:nvGraphicFramePr>
          <p:cNvPr id="25" name="Text Placeholder 4">
            <a:extLst>
              <a:ext uri="{FF2B5EF4-FFF2-40B4-BE49-F238E27FC236}">
                <a16:creationId xmlns:a16="http://schemas.microsoft.com/office/drawing/2014/main" id="{1CBDEBEF-95FF-EE9B-F7E4-4669044A4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094463"/>
              </p:ext>
            </p:extLst>
          </p:nvPr>
        </p:nvGraphicFramePr>
        <p:xfrm>
          <a:off x="612648" y="1209755"/>
          <a:ext cx="10603039" cy="443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04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D65A-15AF-F1DB-6C7A-C5B6C7A1E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E176-2934-3F57-FAF3-31A566D50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 fontScale="92500"/>
          </a:bodyPr>
          <a:lstStyle/>
          <a:p>
            <a:r>
              <a:rPr lang="en-US" sz="3300"/>
              <a:t>KEY ELEMENTS OF A PHYSICAL SECURITY RISK ASSESSMENT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5E991A40-DE77-8288-3E7C-C773F0DCF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932888"/>
              </p:ext>
            </p:extLst>
          </p:nvPr>
        </p:nvGraphicFramePr>
        <p:xfrm>
          <a:off x="553532" y="1068224"/>
          <a:ext cx="8584368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4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9C7D1-3C60-8FF3-6338-5A4C04B5A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147F2-3198-82FF-3927-B42089B6D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9524" y="466457"/>
            <a:ext cx="11212948" cy="601767"/>
          </a:xfrm>
        </p:spPr>
        <p:txBody>
          <a:bodyPr>
            <a:normAutofit/>
          </a:bodyPr>
          <a:lstStyle/>
          <a:p>
            <a:r>
              <a:rPr lang="en-US" sz="2800"/>
              <a:t>BENEFITS OF PERFORMING A PHYSICAL SECURITY RISK ASSESSMENT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5316D76C-F296-0803-2281-6BB051543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266879"/>
              </p:ext>
            </p:extLst>
          </p:nvPr>
        </p:nvGraphicFramePr>
        <p:xfrm>
          <a:off x="489525" y="1128584"/>
          <a:ext cx="11212948" cy="48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9987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s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F78187A4-A71F-41E0-A0B6-C659AB6F0DB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act Page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FF84B3AB-725C-4C4C-B449-119D7E63BE54}"/>
    </a:ext>
  </a:extLst>
</a:theme>
</file>

<file path=ppt/theme/theme3.xml><?xml version="1.0" encoding="utf-8"?>
<a:theme xmlns:a="http://schemas.openxmlformats.org/drawingml/2006/main" name="Section Title_Nav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4E09E243-EC83-4B13-910A-1454867E16D0}"/>
    </a:ext>
  </a:extLst>
</a:theme>
</file>

<file path=ppt/theme/theme4.xml><?xml version="1.0" encoding="utf-8"?>
<a:theme xmlns:a="http://schemas.openxmlformats.org/drawingml/2006/main" name="Section Title_Gre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30C5F379-C384-44AB-AE9B-54DA910B73AA}"/>
    </a:ext>
  </a:extLst>
</a:theme>
</file>

<file path=ppt/theme/theme5.xml><?xml version="1.0" encoding="utf-8"?>
<a:theme xmlns:a="http://schemas.openxmlformats.org/drawingml/2006/main" name="Main Body Slides - Nav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2EA55AB7-B923-45B5-AC3E-FCD693985AD3}"/>
    </a:ext>
  </a:extLst>
</a:theme>
</file>

<file path=ppt/theme/theme6.xml><?xml version="1.0" encoding="utf-8"?>
<a:theme xmlns:a="http://schemas.openxmlformats.org/drawingml/2006/main" name="Main Body Slides - Gre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B3D8B41F-DFC3-4E12-B9A8-66EF9E9EE331}"/>
    </a:ext>
  </a:extLst>
</a:theme>
</file>

<file path=ppt/theme/theme7.xml><?xml version="1.0" encoding="utf-8"?>
<a:theme xmlns:a="http://schemas.openxmlformats.org/drawingml/2006/main" name="Contents Pages_Gre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AB557D5E-62F6-4AE1-BE29-3B2686C73CBD}"/>
    </a:ext>
  </a:extLst>
</a:theme>
</file>

<file path=ppt/theme/theme8.xml><?xml version="1.0" encoding="utf-8"?>
<a:theme xmlns:a="http://schemas.openxmlformats.org/drawingml/2006/main" name="Contents Pages_Navy">
  <a:themeElements>
    <a:clrScheme name="RED Rebrand">
      <a:dk1>
        <a:srgbClr val="003057"/>
      </a:dk1>
      <a:lt1>
        <a:srgbClr val="EBECF0"/>
      </a:lt1>
      <a:dk2>
        <a:srgbClr val="003057"/>
      </a:dk2>
      <a:lt2>
        <a:srgbClr val="EBECF0"/>
      </a:lt2>
      <a:accent1>
        <a:srgbClr val="55EBB9"/>
      </a:accent1>
      <a:accent2>
        <a:srgbClr val="35A4F7"/>
      </a:accent2>
      <a:accent3>
        <a:srgbClr val="A20067"/>
      </a:accent3>
      <a:accent4>
        <a:srgbClr val="45BFAC"/>
      </a:accent4>
      <a:accent5>
        <a:srgbClr val="2F5F98"/>
      </a:accent5>
      <a:accent6>
        <a:srgbClr val="003057"/>
      </a:accent6>
      <a:hlink>
        <a:srgbClr val="0563C1"/>
      </a:hlink>
      <a:folHlink>
        <a:srgbClr val="954F72"/>
      </a:folHlink>
    </a:clrScheme>
    <a:fontScheme name="RED Rebrand Fonts">
      <a:majorFont>
        <a:latin typeface="League Spartan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Screen Presentation Template  -  Read-Only" id="{BDF955D7-EE07-4E60-B14A-7E86B90122E6}" vid="{F3DB3511-F66D-4736-8699-08A2C7E51C1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22A4D51D5EC47A260A8F85DB75122" ma:contentTypeVersion="33" ma:contentTypeDescription="Create a new document." ma:contentTypeScope="" ma:versionID="21406edea349cbe1630d15705312ee23">
  <xsd:schema xmlns:xsd="http://www.w3.org/2001/XMLSchema" xmlns:xs="http://www.w3.org/2001/XMLSchema" xmlns:p="http://schemas.microsoft.com/office/2006/metadata/properties" xmlns:ns2="87037488-ec5d-4aba-84c2-9b1d22638e8e" xmlns:ns3="df1db4a9-1c74-438b-b64b-aa41ecc92034" xmlns:ns4="f2787397-cce1-4424-971a-29db4630bf36" targetNamespace="http://schemas.microsoft.com/office/2006/metadata/properties" ma:root="true" ma:fieldsID="f1bf610bda126c39bc7f0d847137f970" ns2:_="" ns3:_="" ns4:_="">
    <xsd:import namespace="87037488-ec5d-4aba-84c2-9b1d22638e8e"/>
    <xsd:import namespace="df1db4a9-1c74-438b-b64b-aa41ecc92034"/>
    <xsd:import namespace="f2787397-cce1-4424-971a-29db4630bf36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  <xsd:element ref="ns4:Category" minOccurs="0"/>
                <xsd:element ref="ns4:ResponsibleDepartment" minOccurs="0"/>
                <xsd:element ref="ns4:Regiona" minOccurs="0"/>
                <xsd:element ref="ns4:DocumentType" minOccurs="0"/>
                <xsd:element ref="ns4:External_x0028_Website_x0029_" minOccurs="0"/>
                <xsd:element ref="ns4:RevisionNo" minOccurs="0"/>
                <xsd:element ref="ns4:RevisionDate" minOccurs="0"/>
                <xsd:element ref="ns4:ExternalWeblink" minOccurs="0"/>
                <xsd:element ref="ns4:Created_x002f_UpdatedBy" minOccurs="0"/>
                <xsd:element ref="ns4:ReviewedBy" minOccurs="0"/>
                <xsd:element ref="ns4:O365FormBackEnd_x005b_O365FormsOnly_x005d_" minOccurs="0"/>
                <xsd:element ref="ns4:PowerAutomate_x005b_O365FormsOnly_x005d_" minOccurs="0"/>
                <xsd:element ref="ns4:PowerAutomateHyper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05a9972-b989-4491-973e-4559f9f2a1ea}" ma:internalName="TaxCatchAll" ma:showField="CatchAllData" ma:web="df1db4a9-1c74-438b-b64b-aa41ecc92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05a9972-b989-4491-973e-4559f9f2a1ea}" ma:internalName="TaxCatchAllLabel" ma:readOnly="true" ma:showField="CatchAllDataLabel" ma:web="df1db4a9-1c74-438b-b64b-aa41ecc92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db4a9-1c74-438b-b64b-aa41ecc92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87397-cce1-4424-971a-29db4630b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egory" ma:index="29" nillable="true" ma:displayName="Category" ma:format="Dropdown" ma:internalName="Category">
      <xsd:simpleType>
        <xsd:restriction base="dms:Choice">
          <xsd:enumeration value="Admin"/>
          <xsd:enumeration value="Corporate"/>
          <xsd:enumeration value="Data Governance"/>
          <xsd:enumeration value="Data Privacy"/>
          <xsd:enumeration value="Engineering &amp; Design"/>
          <xsd:enumeration value="Environmental Management"/>
          <xsd:enumeration value="Ethics &amp; Compliance"/>
          <xsd:enumeration value="Finance"/>
          <xsd:enumeration value="Health &amp; Safety"/>
          <xsd:enumeration value="HR"/>
          <xsd:enumeration value="Internal Communications"/>
          <xsd:enumeration value="IT"/>
          <xsd:enumeration value="Legal"/>
          <xsd:enumeration value="Marketing"/>
          <xsd:enumeration value="Operational Risk"/>
          <xsd:enumeration value="Project Delivery"/>
          <xsd:enumeration value="Quality"/>
        </xsd:restriction>
      </xsd:simpleType>
    </xsd:element>
    <xsd:element name="ResponsibleDepartment" ma:index="30" nillable="true" ma:displayName="Responsible" ma:format="Dropdown" ma:internalName="ResponsibleDepartment">
      <xsd:simpleType>
        <xsd:restriction base="dms:Choice">
          <xsd:enumeration value="Admin - Emma Watson"/>
          <xsd:enumeration value="Corporate Governance - Legal/Finance (Marion Abascal/Liz Bentley)"/>
          <xsd:enumeration value="HR - Carolyn Pegg"/>
          <xsd:enumeration value="Engineering &amp; Design - Alex Nock"/>
          <xsd:enumeration value="Legal - Liz Bentley"/>
          <xsd:enumeration value="Data Governance Committee"/>
          <xsd:enumeration value="Environment &amp; Sustainability - Rob Yates"/>
          <xsd:enumeration value="Finance - Marion Abascal"/>
          <xsd:enumeration value="Health &amp; Safety - Candice Henderson"/>
          <xsd:enumeration value="Management Systems &amp; Compliance - Shereen"/>
          <xsd:enumeration value="IT - Michael Rodriques"/>
          <xsd:enumeration value="Marketing - Simon Young"/>
          <xsd:enumeration value="Tractebel"/>
          <xsd:enumeration value="ENGIE"/>
          <xsd:enumeration value="Global Ops"/>
          <xsd:enumeration value="Choice 16"/>
        </xsd:restriction>
      </xsd:simpleType>
    </xsd:element>
    <xsd:element name="Regiona" ma:index="31" nillable="true" ma:displayName="Regions" ma:format="Dropdown" ma:internalName="Regiona">
      <xsd:simpleType>
        <xsd:restriction base="dms:Choice">
          <xsd:enumeration value="APAC"/>
          <xsd:enumeration value="EMEA"/>
          <xsd:enumeration value="GLOBAL"/>
          <xsd:enumeration value="UK"/>
          <xsd:enumeration value="IRELAND"/>
          <xsd:enumeration value="SINGAPORE"/>
          <xsd:enumeration value="DUBAI"/>
          <xsd:enumeration value="EUROPE"/>
          <xsd:enumeration value="PHILIPPINES"/>
        </xsd:restriction>
      </xsd:simpleType>
    </xsd:element>
    <xsd:element name="DocumentType" ma:index="32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olicy"/>
              <xsd:enumeration value="Handbook"/>
              <xsd:enumeration value="Standard"/>
              <xsd:enumeration value="Specification"/>
              <xsd:enumeration value="Template"/>
              <xsd:enumeration value="Procedure"/>
              <xsd:enumeration value="Strategy"/>
              <xsd:enumeration value="Induction"/>
              <xsd:enumeration value="Guide"/>
              <xsd:enumeration value="O365 Form"/>
            </xsd:restriction>
          </xsd:simpleType>
        </xsd:union>
      </xsd:simpleType>
    </xsd:element>
    <xsd:element name="External_x0028_Website_x0029_" ma:index="33" nillable="true" ma:displayName="Available Externally - Tick Box if Y" ma:default="0" ma:format="Dropdown" ma:internalName="External_x0028_Website_x0029_">
      <xsd:simpleType>
        <xsd:restriction base="dms:Boolean"/>
      </xsd:simpleType>
    </xsd:element>
    <xsd:element name="RevisionNo" ma:index="34" nillable="true" ma:displayName="Document Revision" ma:format="Dropdown" ma:internalName="RevisionNo">
      <xsd:simpleType>
        <xsd:restriction base="dms:Text">
          <xsd:maxLength value="255"/>
        </xsd:restriction>
      </xsd:simpleType>
    </xsd:element>
    <xsd:element name="RevisionDate" ma:index="35" nillable="true" ma:displayName="Revision Date" ma:format="DateOnly" ma:internalName="RevisionDate">
      <xsd:simpleType>
        <xsd:restriction base="dms:DateTime"/>
      </xsd:simpleType>
    </xsd:element>
    <xsd:element name="ExternalWeblink" ma:index="36" nillable="true" ma:displayName="External Weblink" ma:format="Dropdown" ma:internalName="ExternalWeblink">
      <xsd:simpleType>
        <xsd:restriction base="dms:Text">
          <xsd:maxLength value="255"/>
        </xsd:restriction>
      </xsd:simpleType>
    </xsd:element>
    <xsd:element name="Created_x002f_UpdatedBy" ma:index="37" nillable="true" ma:displayName="Author" ma:format="Dropdown" ma:internalName="Created_x002f_UpdatedBy">
      <xsd:simpleType>
        <xsd:restriction base="dms:Text">
          <xsd:maxLength value="255"/>
        </xsd:restriction>
      </xsd:simpleType>
    </xsd:element>
    <xsd:element name="ReviewedBy" ma:index="38" nillable="true" ma:displayName="Reviewer/Approver" ma:format="Dropdown" ma:internalName="ReviewedBy">
      <xsd:simpleType>
        <xsd:restriction base="dms:Text">
          <xsd:maxLength value="255"/>
        </xsd:restriction>
      </xsd:simpleType>
    </xsd:element>
    <xsd:element name="O365FormBackEnd_x005b_O365FormsOnly_x005d_" ma:index="39" nillable="true" ma:displayName="O365 Form Back End [O365 Forms Only] " ma:format="Hyperlink" ma:internalName="O365FormBackEnd_x005b_O365FormsOnly_x005d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owerAutomate_x005b_O365FormsOnly_x005d_" ma:index="40" nillable="true" ma:displayName="Automation [O365 Forms Only)" ma:format="Dropdown" ma:internalName="PowerAutomate_x005b_O365FormsOnly_x005d_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PowerAutomateHyperlink" ma:index="41" nillable="true" ma:displayName="Power Automate Hyperlink" ma:format="Hyperlink" ma:internalName="PowerAutomate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bf472f7-a010-4b5a-bb99-a26ed4c99680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  <lcf76f155ced4ddcb4097134ff3c332f xmlns="f2787397-cce1-4424-971a-29db4630bf36">
      <Terms xmlns="http://schemas.microsoft.com/office/infopath/2007/PartnerControls"/>
    </lcf76f155ced4ddcb4097134ff3c332f>
    <ExternalWeblink xmlns="f2787397-cce1-4424-971a-29db4630bf36" xsi:nil="true"/>
    <External_x0028_Website_x0029_ xmlns="f2787397-cce1-4424-971a-29db4630bf36">false</External_x0028_Website_x0029_>
    <ReviewedBy xmlns="f2787397-cce1-4424-971a-29db4630bf36" xsi:nil="true"/>
    <O365FormBackEnd_x005b_O365FormsOnly_x005d_ xmlns="f2787397-cce1-4424-971a-29db4630bf36">
      <Url xsi:nil="true"/>
      <Description xsi:nil="true"/>
    </O365FormBackEnd_x005b_O365FormsOnly_x005d_>
    <DocumentType xmlns="f2787397-cce1-4424-971a-29db4630bf36">Template</DocumentType>
    <RevisionDate xmlns="f2787397-cce1-4424-971a-29db4630bf36">2025-02-18T00:00:00+00:00</RevisionDate>
    <Created_x002f_UpdatedBy xmlns="f2787397-cce1-4424-971a-29db4630bf36" xsi:nil="true"/>
    <RevisionNo xmlns="f2787397-cce1-4424-971a-29db4630bf36" xsi:nil="true"/>
    <PowerAutomateHyperlink xmlns="f2787397-cce1-4424-971a-29db4630bf36">
      <Url xsi:nil="true"/>
      <Description xsi:nil="true"/>
    </PowerAutomateHyperlink>
    <Regiona xmlns="f2787397-cce1-4424-971a-29db4630bf36">GLOBAL</Regiona>
    <PowerAutomate_x005b_O365FormsOnly_x005d_ xmlns="f2787397-cce1-4424-971a-29db4630bf36" xsi:nil="true"/>
    <ResponsibleDepartment xmlns="f2787397-cce1-4424-971a-29db4630bf36">Marketing - Simon Young</ResponsibleDepartment>
    <Category xmlns="f2787397-cce1-4424-971a-29db4630bf36">Marketing</Category>
  </documentManagement>
</p:properties>
</file>

<file path=customXml/itemProps1.xml><?xml version="1.0" encoding="utf-8"?>
<ds:datastoreItem xmlns:ds="http://schemas.openxmlformats.org/officeDocument/2006/customXml" ds:itemID="{55B06419-523F-45FC-9630-EB08241F67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0F03F-DAE2-4400-914F-F0DD174F2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df1db4a9-1c74-438b-b64b-aa41ecc92034"/>
    <ds:schemaRef ds:uri="f2787397-cce1-4424-971a-29db4630b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AD9C2-200A-47FD-905C-9122BC6DF49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A3358E3-BEE2-46BA-8182-BD1A6F046EE6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2787397-cce1-4424-971a-29db4630bf36"/>
    <ds:schemaRef ds:uri="http://schemas.microsoft.com/office/2006/documentManagement/types"/>
    <ds:schemaRef ds:uri="df1db4a9-1c74-438b-b64b-aa41ecc92034"/>
    <ds:schemaRef ds:uri="87037488-ec5d-4aba-84c2-9b1d22638e8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DCW 2025 - Sec Presentation</Template>
  <TotalTime>0</TotalTime>
  <Words>1097</Words>
  <Application>Microsoft Office PowerPoint</Application>
  <PresentationFormat>Widescreen</PresentationFormat>
  <Paragraphs>155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League Spartan</vt:lpstr>
      <vt:lpstr>Montserrat</vt:lpstr>
      <vt:lpstr>Cover Pages</vt:lpstr>
      <vt:lpstr>Contact Page</vt:lpstr>
      <vt:lpstr>Section Title_Navy</vt:lpstr>
      <vt:lpstr>Section Title_Grey</vt:lpstr>
      <vt:lpstr>Main Body Slides - Navy</vt:lpstr>
      <vt:lpstr>Main Body Slides - Grey</vt:lpstr>
      <vt:lpstr>Contents Pages_Grey</vt:lpstr>
      <vt:lpstr>Contents Pages_Navy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DYNAN Stewart (RED - UK)</dc:creator>
  <cp:lastModifiedBy>DYNAN Stewart (RED - UK)</cp:lastModifiedBy>
  <cp:revision>1</cp:revision>
  <dcterms:created xsi:type="dcterms:W3CDTF">2025-03-11T15:00:37Z</dcterms:created>
  <dcterms:modified xsi:type="dcterms:W3CDTF">2025-03-11T15:01:55Z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0x01010042522A4D51D5EC47A260A8F85DB75122</vt:lpwstr>
  </property>
  <property fmtid="{D5CDD505-2E9C-101B-9397-08002B2CF9AE}" pid="3" name="Security Classification">
    <vt:lpwstr/>
  </property>
  <property fmtid="{D5CDD505-2E9C-101B-9397-08002B2CF9AE}" pid="4" name="MediaServiceImageTags">
    <vt:lpwstr/>
  </property>
  <property fmtid="{D5CDD505-2E9C-101B-9397-08002B2CF9AE}" pid="5" name="Security_x0020_Classification">
    <vt:lpwstr/>
  </property>
</Properties>
</file>